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4"/>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Tahoma"/>
      <p:regular r:id="rId21"/>
      <p:bold r:id="rId22"/>
    </p:embeddedFont>
    <p:embeddedFont>
      <p:font typeface="Helvetica Neue Light"/>
      <p:regular r:id="rId23"/>
      <p:bold r:id="rId24"/>
      <p:italic r:id="rId25"/>
      <p:boldItalic r:id="rId26"/>
    </p:embeddedFont>
    <p:embeddedFont>
      <p:font typeface="Gill Sans"/>
      <p:regular r:id="rId27"/>
      <p:bold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Tahoma-bold.fntdata"/><Relationship Id="rId21" Type="http://schemas.openxmlformats.org/officeDocument/2006/relationships/font" Target="fonts/Tahoma-regular.fntdata"/><Relationship Id="rId24" Type="http://schemas.openxmlformats.org/officeDocument/2006/relationships/font" Target="fonts/HelveticaNeueLight-bold.fntdata"/><Relationship Id="rId23"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HelveticaNeueLight-boldItalic.fntdata"/><Relationship Id="rId25" Type="http://schemas.openxmlformats.org/officeDocument/2006/relationships/font" Target="fonts/HelveticaNeueLight-italic.fntdata"/><Relationship Id="rId28" Type="http://schemas.openxmlformats.org/officeDocument/2006/relationships/font" Target="fonts/GillSans-bold.fntdata"/><Relationship Id="rId27"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4de272c9f_3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54de272c9f_3_10: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0bea7871b_1_53:notes"/>
          <p:cNvSpPr txBox="1"/>
          <p:nvPr>
            <p:ph idx="1" type="body"/>
          </p:nvPr>
        </p:nvSpPr>
        <p:spPr>
          <a:xfrm>
            <a:off x="756000" y="5078520"/>
            <a:ext cx="6047700" cy="48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50bea7871b_1_5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4de272c9f_3_2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54de272c9f_3_212: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4de272c9f_3_2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 lets make 557.3 million by the end of 1year.</a:t>
            </a:r>
            <a:endParaRPr/>
          </a:p>
        </p:txBody>
      </p:sp>
      <p:sp>
        <p:nvSpPr>
          <p:cNvPr id="391" name="Google Shape;391;g54de272c9f_3_296: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4de272c9f_3_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54de272c9f_3_20: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4de272c9f_3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54de272c9f_3_31: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4de272c9f_3_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54de272c9f_3_80: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4de272c9f_3_101: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54de272c9f_3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4de272c9f_3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5 cities have approximately 11.7million inhabitant, targeting just 10% of the population our Total Addressable market is 1.7million</a:t>
            </a:r>
            <a:endParaRPr/>
          </a:p>
          <a:p>
            <a:pPr indent="0" lvl="0" marL="0" rtl="0" algn="l">
              <a:spcBef>
                <a:spcPts val="0"/>
              </a:spcBef>
              <a:spcAft>
                <a:spcPts val="0"/>
              </a:spcAft>
              <a:buNone/>
            </a:pPr>
            <a:r>
              <a:t/>
            </a:r>
            <a:endParaRPr/>
          </a:p>
        </p:txBody>
      </p:sp>
      <p:sp>
        <p:nvSpPr>
          <p:cNvPr id="240" name="Google Shape;240;g54de272c9f_3_48: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54de272c9f_3_153: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54de272c9f_3_1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25000"/>
              </a:lnSpc>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4de272c9f_3_3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first in town, we are going to use IGHUb marketing model of putting feets on the streets to sign up more drivers than anybody has ever signed up. We have a workforce that we are going to use to sign up drivers.</a:t>
            </a:r>
            <a:endParaRPr/>
          </a:p>
        </p:txBody>
      </p:sp>
      <p:sp>
        <p:nvSpPr>
          <p:cNvPr id="283" name="Google Shape;283;g54de272c9f_3_345: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4de272c9f_3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rides per day - 22.5million month</a:t>
            </a:r>
            <a:endParaRPr/>
          </a:p>
          <a:p>
            <a:pPr indent="0" lvl="0" marL="0" rtl="0" algn="l">
              <a:spcBef>
                <a:spcPts val="0"/>
              </a:spcBef>
              <a:spcAft>
                <a:spcPts val="0"/>
              </a:spcAft>
              <a:buNone/>
            </a:pPr>
            <a:r>
              <a:rPr lang="en"/>
              <a:t>5 states we will be making 112.5million per month</a:t>
            </a:r>
            <a:endParaRPr/>
          </a:p>
        </p:txBody>
      </p:sp>
      <p:sp>
        <p:nvSpPr>
          <p:cNvPr id="299" name="Google Shape;299;g54de272c9f_3_182:notes"/>
          <p:cNvSpPr/>
          <p:nvPr>
            <p:ph idx="2" type="sldImg"/>
          </p:nvPr>
        </p:nvSpPr>
        <p:spPr>
          <a:xfrm>
            <a:off x="380230" y="685800"/>
            <a:ext cx="609753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Light">
  <p:cSld name="Blank Light">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Light" showMasterSp="0">
  <p:cSld name="Content Light">
    <p:spTree>
      <p:nvGrpSpPr>
        <p:cNvPr id="54" name="Shape 54"/>
        <p:cNvGrpSpPr/>
        <p:nvPr/>
      </p:nvGrpSpPr>
      <p:grpSpPr>
        <a:xfrm>
          <a:off x="0" y="0"/>
          <a:ext cx="0" cy="0"/>
          <a:chOff x="0" y="0"/>
          <a:chExt cx="0" cy="0"/>
        </a:xfrm>
      </p:grpSpPr>
      <p:sp>
        <p:nvSpPr>
          <p:cNvPr id="55" name="Google Shape;55;p15"/>
          <p:cNvSpPr/>
          <p:nvPr/>
        </p:nvSpPr>
        <p:spPr>
          <a:xfrm>
            <a:off x="8731250" y="4833588"/>
            <a:ext cx="411307" cy="309912"/>
          </a:xfrm>
          <a:prstGeom prst="rect">
            <a:avLst/>
          </a:prstGeom>
          <a:solidFill>
            <a:srgbClr val="31B9B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700">
              <a:solidFill>
                <a:srgbClr val="31B9B5"/>
              </a:solidFill>
              <a:latin typeface="Gill Sans"/>
              <a:ea typeface="Gill Sans"/>
              <a:cs typeface="Gill Sans"/>
              <a:sym typeface="Gill Sans"/>
            </a:endParaRPr>
          </a:p>
        </p:txBody>
      </p:sp>
      <p:cxnSp>
        <p:nvCxnSpPr>
          <p:cNvPr id="56" name="Google Shape;56;p15"/>
          <p:cNvCxnSpPr/>
          <p:nvPr/>
        </p:nvCxnSpPr>
        <p:spPr>
          <a:xfrm>
            <a:off x="411307" y="564146"/>
            <a:ext cx="8324272" cy="0"/>
          </a:xfrm>
          <a:prstGeom prst="straightConnector1">
            <a:avLst/>
          </a:prstGeom>
          <a:noFill/>
          <a:ln cap="rnd" cmpd="sng" w="15875">
            <a:solidFill>
              <a:srgbClr val="31B9B5"/>
            </a:solidFill>
            <a:prstDash val="dot"/>
            <a:round/>
            <a:headEnd len="sm" w="sm" type="none"/>
            <a:tailEnd len="sm" w="sm" type="none"/>
          </a:ln>
        </p:spPr>
      </p:cxnSp>
      <p:sp>
        <p:nvSpPr>
          <p:cNvPr id="57" name="Google Shape;57;p15"/>
          <p:cNvSpPr txBox="1"/>
          <p:nvPr>
            <p:ph type="title"/>
          </p:nvPr>
        </p:nvSpPr>
        <p:spPr>
          <a:xfrm>
            <a:off x="389055" y="148828"/>
            <a:ext cx="6172200" cy="594122"/>
          </a:xfrm>
          <a:prstGeom prst="rect">
            <a:avLst/>
          </a:prstGeom>
          <a:noFill/>
          <a:ln>
            <a:noFill/>
          </a:ln>
        </p:spPr>
        <p:txBody>
          <a:bodyPr anchorCtr="0" anchor="t" bIns="42100" lIns="84225" spcFirstLastPara="1" rIns="84225" wrap="square" tIns="42100"/>
          <a:lstStyle>
            <a:lvl1pPr lvl="0" marR="0" rtl="0" algn="l">
              <a:spcBef>
                <a:spcPts val="0"/>
              </a:spcBef>
              <a:spcAft>
                <a:spcPts val="0"/>
              </a:spcAft>
              <a:buSzPts val="1200"/>
              <a:buNone/>
              <a:defRPr b="0" i="0" sz="22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2pPr>
            <a:lvl3pPr lvl="2"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3pPr>
            <a:lvl4pPr lvl="3"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4pPr>
            <a:lvl5pPr lvl="4"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5pPr>
            <a:lvl6pPr lvl="5"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6pPr>
            <a:lvl7pPr lvl="6"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7pPr>
            <a:lvl8pPr lvl="7"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8pPr>
            <a:lvl9pPr lvl="8"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9pPr>
          </a:lstStyle>
          <a:p/>
        </p:txBody>
      </p:sp>
      <p:sp>
        <p:nvSpPr>
          <p:cNvPr id="58" name="Google Shape;58;p15"/>
          <p:cNvSpPr txBox="1"/>
          <p:nvPr>
            <p:ph idx="1" type="body"/>
          </p:nvPr>
        </p:nvSpPr>
        <p:spPr>
          <a:xfrm>
            <a:off x="381000" y="971550"/>
            <a:ext cx="6934200" cy="457200"/>
          </a:xfrm>
          <a:prstGeom prst="rect">
            <a:avLst/>
          </a:prstGeom>
          <a:noFill/>
          <a:ln>
            <a:noFill/>
          </a:ln>
        </p:spPr>
        <p:txBody>
          <a:bodyPr anchorCtr="0" anchor="t" bIns="42100" lIns="84225" spcFirstLastPara="1" rIns="84225" wrap="square" tIns="42100"/>
          <a:lstStyle>
            <a:lvl1pPr indent="-228600" lvl="0" marL="457200" marR="0" rtl="0" algn="l">
              <a:spcBef>
                <a:spcPts val="600"/>
              </a:spcBef>
              <a:spcAft>
                <a:spcPts val="0"/>
              </a:spcAft>
              <a:buClr>
                <a:srgbClr val="2CADA6"/>
              </a:buClr>
              <a:buSzPts val="2200"/>
              <a:buFont typeface="Arial"/>
              <a:buNone/>
              <a:defRPr b="0" i="0" sz="2200" u="none" cap="none" strike="noStrike">
                <a:solidFill>
                  <a:srgbClr val="2CADA6"/>
                </a:solidFill>
                <a:latin typeface="Trebuchet MS"/>
                <a:ea typeface="Trebuchet MS"/>
                <a:cs typeface="Trebuchet MS"/>
                <a:sym typeface="Trebuchet MS"/>
              </a:defRPr>
            </a:lvl1pPr>
            <a:lvl2pPr indent="-419100" lvl="1" marL="9144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2pPr>
            <a:lvl3pPr indent="-419100" lvl="2" marL="13716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3pPr>
            <a:lvl4pPr indent="-419100" lvl="3" marL="18288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4pPr>
            <a:lvl5pPr indent="-419100" lvl="4" marL="22860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59" name="Google Shape;59;p15"/>
          <p:cNvSpPr txBox="1"/>
          <p:nvPr>
            <p:ph idx="2" type="body"/>
          </p:nvPr>
        </p:nvSpPr>
        <p:spPr>
          <a:xfrm>
            <a:off x="381000" y="1600200"/>
            <a:ext cx="6934200" cy="457200"/>
          </a:xfrm>
          <a:prstGeom prst="rect">
            <a:avLst/>
          </a:prstGeom>
          <a:noFill/>
          <a:ln>
            <a:noFill/>
          </a:ln>
        </p:spPr>
        <p:txBody>
          <a:bodyPr anchorCtr="0" anchor="t" bIns="42100" lIns="84225" spcFirstLastPara="1" rIns="84225" wrap="square" tIns="42100"/>
          <a:lstStyle>
            <a:lvl1pPr indent="-228600" lvl="0" marL="457200" marR="0" rtl="0" algn="l">
              <a:spcBef>
                <a:spcPts val="600"/>
              </a:spcBef>
              <a:spcAft>
                <a:spcPts val="0"/>
              </a:spcAft>
              <a:buClr>
                <a:srgbClr val="515151"/>
              </a:buClr>
              <a:buSzPts val="1200"/>
              <a:buFont typeface="Arial"/>
              <a:buNone/>
              <a:defRPr b="0" i="0" sz="1200" u="none" cap="none" strike="noStrike">
                <a:solidFill>
                  <a:srgbClr val="515151"/>
                </a:solidFill>
                <a:latin typeface="Trebuchet MS"/>
                <a:ea typeface="Trebuchet MS"/>
                <a:cs typeface="Trebuchet MS"/>
                <a:sym typeface="Trebuchet MS"/>
              </a:defRPr>
            </a:lvl1pPr>
            <a:lvl2pPr indent="-419100" lvl="1" marL="9144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2pPr>
            <a:lvl3pPr indent="-419100" lvl="2" marL="13716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3pPr>
            <a:lvl4pPr indent="-419100" lvl="3" marL="18288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4pPr>
            <a:lvl5pPr indent="-419100" lvl="4" marL="22860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 Dark">
    <p:spTree>
      <p:nvGrpSpPr>
        <p:cNvPr id="64" name="Shape 6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Dark" showMasterSp="0">
  <p:cSld name="Content Dark">
    <p:spTree>
      <p:nvGrpSpPr>
        <p:cNvPr id="65" name="Shape 65"/>
        <p:cNvGrpSpPr/>
        <p:nvPr/>
      </p:nvGrpSpPr>
      <p:grpSpPr>
        <a:xfrm>
          <a:off x="0" y="0"/>
          <a:ext cx="0" cy="0"/>
          <a:chOff x="0" y="0"/>
          <a:chExt cx="0" cy="0"/>
        </a:xfrm>
      </p:grpSpPr>
      <p:sp>
        <p:nvSpPr>
          <p:cNvPr id="66" name="Google Shape;66;p18"/>
          <p:cNvSpPr/>
          <p:nvPr/>
        </p:nvSpPr>
        <p:spPr>
          <a:xfrm>
            <a:off x="8731250" y="4833588"/>
            <a:ext cx="411307" cy="309912"/>
          </a:xfrm>
          <a:prstGeom prst="rect">
            <a:avLst/>
          </a:prstGeom>
          <a:solidFill>
            <a:srgbClr val="2CADA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700">
              <a:solidFill>
                <a:srgbClr val="2CADA6"/>
              </a:solidFill>
              <a:latin typeface="Gill Sans"/>
              <a:ea typeface="Gill Sans"/>
              <a:cs typeface="Gill Sans"/>
              <a:sym typeface="Gill Sans"/>
            </a:endParaRPr>
          </a:p>
        </p:txBody>
      </p:sp>
      <p:cxnSp>
        <p:nvCxnSpPr>
          <p:cNvPr id="67" name="Google Shape;67;p18"/>
          <p:cNvCxnSpPr/>
          <p:nvPr/>
        </p:nvCxnSpPr>
        <p:spPr>
          <a:xfrm>
            <a:off x="411307" y="564146"/>
            <a:ext cx="8324272" cy="0"/>
          </a:xfrm>
          <a:prstGeom prst="straightConnector1">
            <a:avLst/>
          </a:prstGeom>
          <a:noFill/>
          <a:ln cap="rnd" cmpd="sng" w="15875">
            <a:solidFill>
              <a:srgbClr val="EEECE0"/>
            </a:solidFill>
            <a:prstDash val="dot"/>
            <a:round/>
            <a:headEnd len="sm" w="sm" type="none"/>
            <a:tailEnd len="sm" w="sm" type="none"/>
          </a:ln>
        </p:spPr>
      </p:cxnSp>
      <p:sp>
        <p:nvSpPr>
          <p:cNvPr id="68" name="Google Shape;68;p18"/>
          <p:cNvSpPr txBox="1"/>
          <p:nvPr>
            <p:ph type="title"/>
          </p:nvPr>
        </p:nvSpPr>
        <p:spPr>
          <a:xfrm>
            <a:off x="381000" y="148828"/>
            <a:ext cx="6172200" cy="594122"/>
          </a:xfrm>
          <a:prstGeom prst="rect">
            <a:avLst/>
          </a:prstGeom>
          <a:noFill/>
          <a:ln>
            <a:noFill/>
          </a:ln>
        </p:spPr>
        <p:txBody>
          <a:bodyPr anchorCtr="0" anchor="t" bIns="42100" lIns="84225" spcFirstLastPara="1" rIns="84225" wrap="square" tIns="42100"/>
          <a:lstStyle>
            <a:lvl1pPr lvl="0" marR="0" rtl="0" algn="l">
              <a:spcBef>
                <a:spcPts val="0"/>
              </a:spcBef>
              <a:spcAft>
                <a:spcPts val="0"/>
              </a:spcAft>
              <a:buSzPts val="1200"/>
              <a:buNone/>
              <a:defRPr b="0" i="0" sz="2200" u="none" cap="none" strike="noStrike">
                <a:solidFill>
                  <a:srgbClr val="FFFFFF"/>
                </a:solidFill>
                <a:latin typeface="Trebuchet MS"/>
                <a:ea typeface="Trebuchet MS"/>
                <a:cs typeface="Trebuchet MS"/>
                <a:sym typeface="Trebuchet MS"/>
              </a:defRPr>
            </a:lvl1pPr>
            <a:lvl2pPr lvl="1"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2pPr>
            <a:lvl3pPr lvl="2"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3pPr>
            <a:lvl4pPr lvl="3"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4pPr>
            <a:lvl5pPr lvl="4"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5pPr>
            <a:lvl6pPr lvl="5"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6pPr>
            <a:lvl7pPr lvl="6"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7pPr>
            <a:lvl8pPr lvl="7"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8pPr>
            <a:lvl9pPr lvl="8" marR="0" rtl="0" algn="l">
              <a:spcBef>
                <a:spcPts val="0"/>
              </a:spcBef>
              <a:spcAft>
                <a:spcPts val="0"/>
              </a:spcAft>
              <a:buSzPts val="1200"/>
              <a:buNone/>
              <a:defRPr b="0" i="0" sz="2300" u="none" cap="none" strike="noStrike">
                <a:solidFill>
                  <a:srgbClr val="31859C"/>
                </a:solidFill>
                <a:latin typeface="Tahoma"/>
                <a:ea typeface="Tahoma"/>
                <a:cs typeface="Tahoma"/>
                <a:sym typeface="Tahoma"/>
              </a:defRPr>
            </a:lvl9pPr>
          </a:lstStyle>
          <a:p/>
        </p:txBody>
      </p:sp>
      <p:sp>
        <p:nvSpPr>
          <p:cNvPr id="69" name="Google Shape;69;p18"/>
          <p:cNvSpPr txBox="1"/>
          <p:nvPr>
            <p:ph idx="1" type="body"/>
          </p:nvPr>
        </p:nvSpPr>
        <p:spPr>
          <a:xfrm>
            <a:off x="381000" y="971550"/>
            <a:ext cx="6934200" cy="457200"/>
          </a:xfrm>
          <a:prstGeom prst="rect">
            <a:avLst/>
          </a:prstGeom>
          <a:noFill/>
          <a:ln>
            <a:noFill/>
          </a:ln>
        </p:spPr>
        <p:txBody>
          <a:bodyPr anchorCtr="0" anchor="t" bIns="42100" lIns="84225" spcFirstLastPara="1" rIns="84225" wrap="square" tIns="42100"/>
          <a:lstStyle>
            <a:lvl1pPr indent="-228600" lvl="0" marL="457200" marR="0" rtl="0" algn="l">
              <a:spcBef>
                <a:spcPts val="600"/>
              </a:spcBef>
              <a:spcAft>
                <a:spcPts val="0"/>
              </a:spcAft>
              <a:buClr>
                <a:srgbClr val="34D1C9"/>
              </a:buClr>
              <a:buSzPts val="2200"/>
              <a:buFont typeface="Arial"/>
              <a:buNone/>
              <a:defRPr b="0" i="0" sz="2200" u="none" cap="none" strike="noStrike">
                <a:solidFill>
                  <a:srgbClr val="34D1C9"/>
                </a:solidFill>
                <a:latin typeface="Trebuchet MS"/>
                <a:ea typeface="Trebuchet MS"/>
                <a:cs typeface="Trebuchet MS"/>
                <a:sym typeface="Trebuchet MS"/>
              </a:defRPr>
            </a:lvl1pPr>
            <a:lvl2pPr indent="-419100" lvl="1" marL="9144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2pPr>
            <a:lvl3pPr indent="-419100" lvl="2" marL="13716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3pPr>
            <a:lvl4pPr indent="-419100" lvl="3" marL="18288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4pPr>
            <a:lvl5pPr indent="-419100" lvl="4" marL="22860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70" name="Google Shape;70;p18"/>
          <p:cNvSpPr txBox="1"/>
          <p:nvPr>
            <p:ph idx="2" type="body"/>
          </p:nvPr>
        </p:nvSpPr>
        <p:spPr>
          <a:xfrm>
            <a:off x="381000" y="1600200"/>
            <a:ext cx="6934200" cy="457200"/>
          </a:xfrm>
          <a:prstGeom prst="rect">
            <a:avLst/>
          </a:prstGeom>
          <a:noFill/>
          <a:ln>
            <a:noFill/>
          </a:ln>
        </p:spPr>
        <p:txBody>
          <a:bodyPr anchorCtr="0" anchor="t" bIns="42100" lIns="84225" spcFirstLastPara="1" rIns="84225" wrap="square" tIns="42100"/>
          <a:lstStyle>
            <a:lvl1pPr indent="-228600" lvl="0" marL="457200" marR="0" rtl="0" algn="l">
              <a:spcBef>
                <a:spcPts val="600"/>
              </a:spcBef>
              <a:spcAft>
                <a:spcPts val="0"/>
              </a:spcAft>
              <a:buClr>
                <a:srgbClr val="F4F4F4"/>
              </a:buClr>
              <a:buSzPts val="1200"/>
              <a:buFont typeface="Arial"/>
              <a:buNone/>
              <a:defRPr b="0" i="0" sz="1200" u="none" cap="none" strike="noStrike">
                <a:solidFill>
                  <a:srgbClr val="F4F4F4"/>
                </a:solidFill>
                <a:latin typeface="Trebuchet MS"/>
                <a:ea typeface="Trebuchet MS"/>
                <a:cs typeface="Trebuchet MS"/>
                <a:sym typeface="Trebuchet MS"/>
              </a:defRPr>
            </a:lvl1pPr>
            <a:lvl2pPr indent="-419100" lvl="1" marL="9144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2pPr>
            <a:lvl3pPr indent="-419100" lvl="2" marL="13716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3pPr>
            <a:lvl4pPr indent="-419100" lvl="3" marL="18288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4pPr>
            <a:lvl5pPr indent="-419100" lvl="4" marL="2286000" marR="0" rtl="0" algn="l">
              <a:spcBef>
                <a:spcPts val="600"/>
              </a:spcBef>
              <a:spcAft>
                <a:spcPts val="0"/>
              </a:spcAft>
              <a:buClr>
                <a:srgbClr val="000000"/>
              </a:buClr>
              <a:buSzPts val="3000"/>
              <a:buFont typeface="Arial"/>
              <a:buChar char="»"/>
              <a:defRPr b="0" i="0" sz="3000" u="none" cap="none" strike="noStrike">
                <a:solidFill>
                  <a:srgbClr val="000000"/>
                </a:solidFill>
                <a:latin typeface="Trebuchet MS"/>
                <a:ea typeface="Trebuchet MS"/>
                <a:cs typeface="Trebuchet MS"/>
                <a:sym typeface="Trebuchet MS"/>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76" name="Shape 7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77" name="Shape 77"/>
        <p:cNvGrpSpPr/>
        <p:nvPr/>
      </p:nvGrpSpPr>
      <p:grpSpPr>
        <a:xfrm>
          <a:off x="0" y="0"/>
          <a:ext cx="0" cy="0"/>
          <a:chOff x="0" y="0"/>
          <a:chExt cx="0" cy="0"/>
        </a:xfrm>
      </p:grpSpPr>
      <p:sp>
        <p:nvSpPr>
          <p:cNvPr id="78" name="Google Shape;78;p21"/>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21"/>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80" name="Shape 80"/>
        <p:cNvGrpSpPr/>
        <p:nvPr/>
      </p:nvGrpSpPr>
      <p:grpSpPr>
        <a:xfrm>
          <a:off x="0" y="0"/>
          <a:ext cx="0" cy="0"/>
          <a:chOff x="0" y="0"/>
          <a:chExt cx="0" cy="0"/>
        </a:xfrm>
      </p:grpSpPr>
      <p:sp>
        <p:nvSpPr>
          <p:cNvPr id="81" name="Google Shape;81;p22"/>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22"/>
          <p:cNvSpPr txBox="1"/>
          <p:nvPr>
            <p:ph idx="1" type="body"/>
          </p:nvPr>
        </p:nvSpPr>
        <p:spPr>
          <a:xfrm>
            <a:off x="457200" y="1203480"/>
            <a:ext cx="8229300" cy="2982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83" name="Shape 83"/>
        <p:cNvGrpSpPr/>
        <p:nvPr/>
      </p:nvGrpSpPr>
      <p:grpSpPr>
        <a:xfrm>
          <a:off x="0" y="0"/>
          <a:ext cx="0" cy="0"/>
          <a:chOff x="0" y="0"/>
          <a:chExt cx="0" cy="0"/>
        </a:xfrm>
      </p:grpSpPr>
      <p:sp>
        <p:nvSpPr>
          <p:cNvPr id="84" name="Google Shape;84;p23"/>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23"/>
          <p:cNvSpPr txBox="1"/>
          <p:nvPr>
            <p:ph idx="1" type="body"/>
          </p:nvPr>
        </p:nvSpPr>
        <p:spPr>
          <a:xfrm>
            <a:off x="457200" y="1203480"/>
            <a:ext cx="4015800" cy="2982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86" name="Google Shape;86;p23"/>
          <p:cNvSpPr txBox="1"/>
          <p:nvPr>
            <p:ph idx="2" type="body"/>
          </p:nvPr>
        </p:nvSpPr>
        <p:spPr>
          <a:xfrm>
            <a:off x="4674240" y="1203480"/>
            <a:ext cx="4015800" cy="2982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7" name="Shape 87"/>
        <p:cNvGrpSpPr/>
        <p:nvPr/>
      </p:nvGrpSpPr>
      <p:grpSpPr>
        <a:xfrm>
          <a:off x="0" y="0"/>
          <a:ext cx="0" cy="0"/>
          <a:chOff x="0" y="0"/>
          <a:chExt cx="0" cy="0"/>
        </a:xfrm>
      </p:grpSpPr>
      <p:sp>
        <p:nvSpPr>
          <p:cNvPr id="88" name="Google Shape;88;p24"/>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89" name="Shape 89"/>
        <p:cNvGrpSpPr/>
        <p:nvPr/>
      </p:nvGrpSpPr>
      <p:grpSpPr>
        <a:xfrm>
          <a:off x="0" y="0"/>
          <a:ext cx="0" cy="0"/>
          <a:chOff x="0" y="0"/>
          <a:chExt cx="0" cy="0"/>
        </a:xfrm>
      </p:grpSpPr>
      <p:sp>
        <p:nvSpPr>
          <p:cNvPr id="90" name="Google Shape;90;p25"/>
          <p:cNvSpPr txBox="1"/>
          <p:nvPr>
            <p:ph idx="1" type="subTitle"/>
          </p:nvPr>
        </p:nvSpPr>
        <p:spPr>
          <a:xfrm>
            <a:off x="457200" y="205200"/>
            <a:ext cx="8229300" cy="39813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91" name="Shape 91"/>
        <p:cNvGrpSpPr/>
        <p:nvPr/>
      </p:nvGrpSpPr>
      <p:grpSpPr>
        <a:xfrm>
          <a:off x="0" y="0"/>
          <a:ext cx="0" cy="0"/>
          <a:chOff x="0" y="0"/>
          <a:chExt cx="0" cy="0"/>
        </a:xfrm>
      </p:grpSpPr>
      <p:sp>
        <p:nvSpPr>
          <p:cNvPr id="92" name="Google Shape;92;p26"/>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26"/>
          <p:cNvSpPr txBox="1"/>
          <p:nvPr>
            <p:ph idx="1" type="body"/>
          </p:nvPr>
        </p:nvSpPr>
        <p:spPr>
          <a:xfrm>
            <a:off x="45720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4" name="Google Shape;94;p26"/>
          <p:cNvSpPr txBox="1"/>
          <p:nvPr>
            <p:ph idx="2" type="body"/>
          </p:nvPr>
        </p:nvSpPr>
        <p:spPr>
          <a:xfrm>
            <a:off x="4674240" y="1203480"/>
            <a:ext cx="4015800" cy="2982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5" name="Google Shape;95;p26"/>
          <p:cNvSpPr txBox="1"/>
          <p:nvPr>
            <p:ph idx="3" type="body"/>
          </p:nvPr>
        </p:nvSpPr>
        <p:spPr>
          <a:xfrm>
            <a:off x="457200" y="276192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96" name="Shape 96"/>
        <p:cNvGrpSpPr/>
        <p:nvPr/>
      </p:nvGrpSpPr>
      <p:grpSpPr>
        <a:xfrm>
          <a:off x="0" y="0"/>
          <a:ext cx="0" cy="0"/>
          <a:chOff x="0" y="0"/>
          <a:chExt cx="0" cy="0"/>
        </a:xfrm>
      </p:grpSpPr>
      <p:sp>
        <p:nvSpPr>
          <p:cNvPr id="97" name="Google Shape;97;p27"/>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8" name="Google Shape;98;p27"/>
          <p:cNvSpPr txBox="1"/>
          <p:nvPr>
            <p:ph idx="1" type="body"/>
          </p:nvPr>
        </p:nvSpPr>
        <p:spPr>
          <a:xfrm>
            <a:off x="457200" y="1203480"/>
            <a:ext cx="4015800" cy="29829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99" name="Google Shape;99;p27"/>
          <p:cNvSpPr txBox="1"/>
          <p:nvPr>
            <p:ph idx="2" type="body"/>
          </p:nvPr>
        </p:nvSpPr>
        <p:spPr>
          <a:xfrm>
            <a:off x="467424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0" name="Google Shape;100;p27"/>
          <p:cNvSpPr txBox="1"/>
          <p:nvPr>
            <p:ph idx="3" type="body"/>
          </p:nvPr>
        </p:nvSpPr>
        <p:spPr>
          <a:xfrm>
            <a:off x="4674240" y="276192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101" name="Shape 101"/>
        <p:cNvGrpSpPr/>
        <p:nvPr/>
      </p:nvGrpSpPr>
      <p:grpSpPr>
        <a:xfrm>
          <a:off x="0" y="0"/>
          <a:ext cx="0" cy="0"/>
          <a:chOff x="0" y="0"/>
          <a:chExt cx="0" cy="0"/>
        </a:xfrm>
      </p:grpSpPr>
      <p:sp>
        <p:nvSpPr>
          <p:cNvPr id="102" name="Google Shape;102;p28"/>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28"/>
          <p:cNvSpPr txBox="1"/>
          <p:nvPr>
            <p:ph idx="1" type="body"/>
          </p:nvPr>
        </p:nvSpPr>
        <p:spPr>
          <a:xfrm>
            <a:off x="45720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4" name="Google Shape;104;p28"/>
          <p:cNvSpPr txBox="1"/>
          <p:nvPr>
            <p:ph idx="2" type="body"/>
          </p:nvPr>
        </p:nvSpPr>
        <p:spPr>
          <a:xfrm>
            <a:off x="467424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5" name="Google Shape;105;p28"/>
          <p:cNvSpPr txBox="1"/>
          <p:nvPr>
            <p:ph idx="3" type="body"/>
          </p:nvPr>
        </p:nvSpPr>
        <p:spPr>
          <a:xfrm>
            <a:off x="457200" y="2761920"/>
            <a:ext cx="82293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106" name="Shape 106"/>
        <p:cNvGrpSpPr/>
        <p:nvPr/>
      </p:nvGrpSpPr>
      <p:grpSpPr>
        <a:xfrm>
          <a:off x="0" y="0"/>
          <a:ext cx="0" cy="0"/>
          <a:chOff x="0" y="0"/>
          <a:chExt cx="0" cy="0"/>
        </a:xfrm>
      </p:grpSpPr>
      <p:sp>
        <p:nvSpPr>
          <p:cNvPr id="107" name="Google Shape;107;p29"/>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29"/>
          <p:cNvSpPr txBox="1"/>
          <p:nvPr>
            <p:ph idx="1" type="body"/>
          </p:nvPr>
        </p:nvSpPr>
        <p:spPr>
          <a:xfrm>
            <a:off x="457200" y="1203480"/>
            <a:ext cx="82293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09" name="Google Shape;109;p29"/>
          <p:cNvSpPr txBox="1"/>
          <p:nvPr>
            <p:ph idx="2" type="body"/>
          </p:nvPr>
        </p:nvSpPr>
        <p:spPr>
          <a:xfrm>
            <a:off x="457200" y="2761920"/>
            <a:ext cx="82293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110" name="Shape 110"/>
        <p:cNvGrpSpPr/>
        <p:nvPr/>
      </p:nvGrpSpPr>
      <p:grpSpPr>
        <a:xfrm>
          <a:off x="0" y="0"/>
          <a:ext cx="0" cy="0"/>
          <a:chOff x="0" y="0"/>
          <a:chExt cx="0" cy="0"/>
        </a:xfrm>
      </p:grpSpPr>
      <p:sp>
        <p:nvSpPr>
          <p:cNvPr id="111" name="Google Shape;111;p30"/>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2" name="Google Shape;112;p30"/>
          <p:cNvSpPr txBox="1"/>
          <p:nvPr>
            <p:ph idx="1" type="body"/>
          </p:nvPr>
        </p:nvSpPr>
        <p:spPr>
          <a:xfrm>
            <a:off x="45720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13" name="Google Shape;113;p30"/>
          <p:cNvSpPr txBox="1"/>
          <p:nvPr>
            <p:ph idx="2" type="body"/>
          </p:nvPr>
        </p:nvSpPr>
        <p:spPr>
          <a:xfrm>
            <a:off x="4674240" y="120348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14" name="Google Shape;114;p30"/>
          <p:cNvSpPr txBox="1"/>
          <p:nvPr>
            <p:ph idx="3" type="body"/>
          </p:nvPr>
        </p:nvSpPr>
        <p:spPr>
          <a:xfrm>
            <a:off x="457200" y="276192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15" name="Google Shape;115;p30"/>
          <p:cNvSpPr txBox="1"/>
          <p:nvPr>
            <p:ph idx="4" type="body"/>
          </p:nvPr>
        </p:nvSpPr>
        <p:spPr>
          <a:xfrm>
            <a:off x="4674240" y="2761920"/>
            <a:ext cx="40158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116" name="Shape 116"/>
        <p:cNvGrpSpPr/>
        <p:nvPr/>
      </p:nvGrpSpPr>
      <p:grpSpPr>
        <a:xfrm>
          <a:off x="0" y="0"/>
          <a:ext cx="0" cy="0"/>
          <a:chOff x="0" y="0"/>
          <a:chExt cx="0" cy="0"/>
        </a:xfrm>
      </p:grpSpPr>
      <p:sp>
        <p:nvSpPr>
          <p:cNvPr id="117" name="Google Shape;117;p31"/>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p31"/>
          <p:cNvSpPr txBox="1"/>
          <p:nvPr>
            <p:ph idx="1" type="body"/>
          </p:nvPr>
        </p:nvSpPr>
        <p:spPr>
          <a:xfrm>
            <a:off x="457200" y="120348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19" name="Google Shape;119;p31"/>
          <p:cNvSpPr txBox="1"/>
          <p:nvPr>
            <p:ph idx="2" type="body"/>
          </p:nvPr>
        </p:nvSpPr>
        <p:spPr>
          <a:xfrm>
            <a:off x="3239640" y="120348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0" name="Google Shape;120;p31"/>
          <p:cNvSpPr txBox="1"/>
          <p:nvPr>
            <p:ph idx="3" type="body"/>
          </p:nvPr>
        </p:nvSpPr>
        <p:spPr>
          <a:xfrm>
            <a:off x="6022080" y="120348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1" name="Google Shape;121;p31"/>
          <p:cNvSpPr txBox="1"/>
          <p:nvPr>
            <p:ph idx="4" type="body"/>
          </p:nvPr>
        </p:nvSpPr>
        <p:spPr>
          <a:xfrm>
            <a:off x="457200" y="276192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2" name="Google Shape;122;p31"/>
          <p:cNvSpPr txBox="1"/>
          <p:nvPr>
            <p:ph idx="5" type="body"/>
          </p:nvPr>
        </p:nvSpPr>
        <p:spPr>
          <a:xfrm>
            <a:off x="3239640" y="276192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
        <p:nvSpPr>
          <p:cNvPr id="123" name="Google Shape;123;p31"/>
          <p:cNvSpPr txBox="1"/>
          <p:nvPr>
            <p:ph idx="6" type="body"/>
          </p:nvPr>
        </p:nvSpPr>
        <p:spPr>
          <a:xfrm>
            <a:off x="6022080" y="2761920"/>
            <a:ext cx="2649600" cy="1422600"/>
          </a:xfrm>
          <a:prstGeom prst="rect">
            <a:avLst/>
          </a:prstGeom>
          <a:noFill/>
          <a:ln>
            <a:noFill/>
          </a:ln>
        </p:spPr>
        <p:txBody>
          <a:bodyPr anchorCtr="0" anchor="t" bIns="0" lIns="0" spcFirstLastPara="1" rIns="0" wrap="square" tIns="0"/>
          <a:lstStyle>
            <a:lvl1pPr indent="-228600" lvl="0" marL="457200" rtl="0" algn="l">
              <a:spcBef>
                <a:spcPts val="0"/>
              </a:spcBef>
              <a:spcAft>
                <a:spcPts val="0"/>
              </a:spcAft>
              <a:buSzPts val="1400"/>
              <a:buNone/>
              <a:defRPr/>
            </a:lvl1pPr>
            <a:lvl2pPr indent="-228600" lvl="1" marL="914400" rtl="0" algn="l">
              <a:spcBef>
                <a:spcPts val="0"/>
              </a:spcBef>
              <a:spcAft>
                <a:spcPts val="0"/>
              </a:spcAft>
              <a:buSzPts val="1400"/>
              <a:buNone/>
              <a:defRPr/>
            </a:lvl2pPr>
            <a:lvl3pPr indent="-228600" lvl="2" marL="1371600" rtl="0" algn="l">
              <a:spcBef>
                <a:spcPts val="0"/>
              </a:spcBef>
              <a:spcAft>
                <a:spcPts val="0"/>
              </a:spcAft>
              <a:buSzPts val="1400"/>
              <a:buNone/>
              <a:defRPr/>
            </a:lvl3pPr>
            <a:lvl4pPr indent="-228600" lvl="3" marL="1828800" rtl="0" algn="l">
              <a:spcBef>
                <a:spcPts val="0"/>
              </a:spcBef>
              <a:spcAft>
                <a:spcPts val="0"/>
              </a:spcAft>
              <a:buSzPts val="1400"/>
              <a:buNone/>
              <a:defRPr/>
            </a:lvl4pPr>
            <a:lvl5pPr indent="-228600" lvl="4" marL="2286000" rtl="0" algn="l">
              <a:spcBef>
                <a:spcPts val="0"/>
              </a:spcBef>
              <a:spcAft>
                <a:spcPts val="0"/>
              </a:spcAft>
              <a:buSzPts val="1400"/>
              <a:buNone/>
              <a:defRPr/>
            </a:lvl5pPr>
            <a:lvl6pPr indent="-228600" lvl="5" marL="2743200" rtl="0" algn="l">
              <a:spcBef>
                <a:spcPts val="0"/>
              </a:spcBef>
              <a:spcAft>
                <a:spcPts val="0"/>
              </a:spcAft>
              <a:buSzPts val="1400"/>
              <a:buNone/>
              <a:defRPr/>
            </a:lvl6pPr>
            <a:lvl7pPr indent="-228600" lvl="6" marL="3200400" rtl="0" algn="l">
              <a:spcBef>
                <a:spcPts val="0"/>
              </a:spcBef>
              <a:spcAft>
                <a:spcPts val="0"/>
              </a:spcAft>
              <a:buSzPts val="1400"/>
              <a:buNone/>
              <a:defRPr/>
            </a:lvl7pPr>
            <a:lvl8pPr indent="-228600" lvl="7" marL="3657600" rtl="0" algn="l">
              <a:spcBef>
                <a:spcPts val="0"/>
              </a:spcBef>
              <a:spcAft>
                <a:spcPts val="0"/>
              </a:spcAft>
              <a:buSzPts val="1400"/>
              <a:buNone/>
              <a:defRPr/>
            </a:lvl8pPr>
            <a:lvl9pPr indent="-228600" lvl="8" marL="4114800"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5.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4833588"/>
            <a:ext cx="9144000" cy="309912"/>
          </a:xfrm>
          <a:prstGeom prst="rect">
            <a:avLst/>
          </a:prstGeom>
          <a:solidFill>
            <a:srgbClr val="F6F6F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700" u="none" cap="none" strike="noStrike">
              <a:solidFill>
                <a:srgbClr val="F6F6F6"/>
              </a:solidFill>
              <a:latin typeface="Gill Sans"/>
              <a:ea typeface="Gill Sans"/>
              <a:cs typeface="Gill Sans"/>
              <a:sym typeface="Gill Sans"/>
            </a:endParaRPr>
          </a:p>
        </p:txBody>
      </p:sp>
      <p:sp>
        <p:nvSpPr>
          <p:cNvPr id="52" name="Google Shape;52;p13"/>
          <p:cNvSpPr/>
          <p:nvPr/>
        </p:nvSpPr>
        <p:spPr>
          <a:xfrm>
            <a:off x="8731250" y="4833588"/>
            <a:ext cx="411307" cy="309912"/>
          </a:xfrm>
          <a:prstGeom prst="rect">
            <a:avLst/>
          </a:prstGeom>
          <a:solidFill>
            <a:srgbClr val="31B9B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700" u="none" cap="none" strike="noStrike">
              <a:solidFill>
                <a:srgbClr val="31B9B5"/>
              </a:solidFill>
              <a:latin typeface="Gill Sans"/>
              <a:ea typeface="Gill Sans"/>
              <a:cs typeface="Gill Sans"/>
              <a:sym typeface="Gill Sans"/>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4444"/>
        </a:solidFill>
      </p:bgPr>
    </p:bg>
    <p:spTree>
      <p:nvGrpSpPr>
        <p:cNvPr id="60" name="Shape 60"/>
        <p:cNvGrpSpPr/>
        <p:nvPr/>
      </p:nvGrpSpPr>
      <p:grpSpPr>
        <a:xfrm>
          <a:off x="0" y="0"/>
          <a:ext cx="0" cy="0"/>
          <a:chOff x="0" y="0"/>
          <a:chExt cx="0" cy="0"/>
        </a:xfrm>
      </p:grpSpPr>
      <p:sp>
        <p:nvSpPr>
          <p:cNvPr id="61" name="Google Shape;61;p16"/>
          <p:cNvSpPr/>
          <p:nvPr/>
        </p:nvSpPr>
        <p:spPr>
          <a:xfrm>
            <a:off x="0" y="4833588"/>
            <a:ext cx="9144000" cy="309912"/>
          </a:xfrm>
          <a:prstGeom prst="rect">
            <a:avLst/>
          </a:prstGeom>
          <a:solidFill>
            <a:srgbClr val="F6F6F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700">
              <a:solidFill>
                <a:srgbClr val="FFFFFF"/>
              </a:solidFill>
              <a:latin typeface="Gill Sans"/>
              <a:ea typeface="Gill Sans"/>
              <a:cs typeface="Gill Sans"/>
              <a:sym typeface="Gill Sans"/>
            </a:endParaRPr>
          </a:p>
        </p:txBody>
      </p:sp>
      <p:sp>
        <p:nvSpPr>
          <p:cNvPr id="62" name="Google Shape;62;p16"/>
          <p:cNvSpPr/>
          <p:nvPr/>
        </p:nvSpPr>
        <p:spPr>
          <a:xfrm>
            <a:off x="8731250" y="4833588"/>
            <a:ext cx="411307" cy="309912"/>
          </a:xfrm>
          <a:prstGeom prst="rect">
            <a:avLst/>
          </a:prstGeom>
          <a:solidFill>
            <a:srgbClr val="2CADA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700">
              <a:solidFill>
                <a:srgbClr val="2CADA6"/>
              </a:solidFill>
              <a:latin typeface="Gill Sans"/>
              <a:ea typeface="Gill Sans"/>
              <a:cs typeface="Gill Sans"/>
              <a:sym typeface="Gill Sans"/>
            </a:endParaRPr>
          </a:p>
        </p:txBody>
      </p:sp>
      <p:sp>
        <p:nvSpPr>
          <p:cNvPr id="63" name="Google Shape;63;p16"/>
          <p:cNvSpPr/>
          <p:nvPr/>
        </p:nvSpPr>
        <p:spPr>
          <a:xfrm>
            <a:off x="6025285" y="4910278"/>
            <a:ext cx="2643909" cy="121864"/>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 sz="1000">
                <a:solidFill>
                  <a:srgbClr val="D7D7D7"/>
                </a:solidFill>
                <a:latin typeface="Arial"/>
                <a:ea typeface="Arial"/>
                <a:cs typeface="Arial"/>
                <a:sym typeface="Arial"/>
              </a:rPr>
              <a:t>page</a:t>
            </a:r>
            <a:endParaRPr sz="17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 name="Shape 71"/>
        <p:cNvGrpSpPr/>
        <p:nvPr/>
      </p:nvGrpSpPr>
      <p:grpSpPr>
        <a:xfrm>
          <a:off x="0" y="0"/>
          <a:ext cx="0" cy="0"/>
          <a:chOff x="0" y="0"/>
          <a:chExt cx="0" cy="0"/>
        </a:xfrm>
      </p:grpSpPr>
      <p:sp>
        <p:nvSpPr>
          <p:cNvPr id="72" name="Google Shape;72;p19"/>
          <p:cNvSpPr/>
          <p:nvPr/>
        </p:nvSpPr>
        <p:spPr>
          <a:xfrm>
            <a:off x="0" y="4833720"/>
            <a:ext cx="9143700" cy="309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9"/>
          <p:cNvSpPr/>
          <p:nvPr/>
        </p:nvSpPr>
        <p:spPr>
          <a:xfrm>
            <a:off x="8731080" y="4833720"/>
            <a:ext cx="411000" cy="309600"/>
          </a:xfrm>
          <a:prstGeom prst="rect">
            <a:avLst/>
          </a:prstGeom>
          <a:solidFill>
            <a:srgbClr val="31B9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9"/>
          <p:cNvSpPr txBox="1"/>
          <p:nvPr>
            <p:ph type="title"/>
          </p:nvPr>
        </p:nvSpPr>
        <p:spPr>
          <a:xfrm>
            <a:off x="457200" y="205200"/>
            <a:ext cx="8229300" cy="858600"/>
          </a:xfrm>
          <a:prstGeom prst="rect">
            <a:avLst/>
          </a:prstGeom>
          <a:noFill/>
          <a:ln>
            <a:noFill/>
          </a:ln>
        </p:spPr>
        <p:txBody>
          <a:bodyPr anchorCtr="0" anchor="ctr" bIns="0" lIns="0" spcFirstLastPara="1" rIns="0" wrap="square" tIns="0"/>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5" name="Google Shape;75;p19"/>
          <p:cNvSpPr txBox="1"/>
          <p:nvPr>
            <p:ph idx="1" type="body"/>
          </p:nvPr>
        </p:nvSpPr>
        <p:spPr>
          <a:xfrm>
            <a:off x="457200" y="1203480"/>
            <a:ext cx="8229300" cy="2982900"/>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4.jp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3.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32"/>
          <p:cNvSpPr/>
          <p:nvPr/>
        </p:nvSpPr>
        <p:spPr>
          <a:xfrm>
            <a:off x="8731250" y="4887165"/>
            <a:ext cx="411307" cy="202757"/>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fld id="{00000000-1234-1234-1234-123412341234}" type="slidenum">
              <a:rPr b="0" i="0" lang="en" sz="1100" u="none" cap="none" strike="noStrike">
                <a:solidFill>
                  <a:srgbClr val="FFFFFF"/>
                </a:solidFill>
                <a:latin typeface="Trebuchet MS"/>
                <a:ea typeface="Trebuchet MS"/>
                <a:cs typeface="Trebuchet MS"/>
                <a:sym typeface="Trebuchet MS"/>
              </a:rPr>
              <a:t>‹#›</a:t>
            </a:fld>
            <a:endParaRPr b="0" i="0" sz="1700" u="none" cap="none" strike="noStrike">
              <a:solidFill>
                <a:srgbClr val="000000"/>
              </a:solidFill>
              <a:latin typeface="Trebuchet MS"/>
              <a:ea typeface="Trebuchet MS"/>
              <a:cs typeface="Trebuchet MS"/>
              <a:sym typeface="Trebuchet MS"/>
            </a:endParaRPr>
          </a:p>
        </p:txBody>
      </p:sp>
      <p:cxnSp>
        <p:nvCxnSpPr>
          <p:cNvPr id="129" name="Google Shape;129;p32"/>
          <p:cNvCxnSpPr/>
          <p:nvPr/>
        </p:nvCxnSpPr>
        <p:spPr>
          <a:xfrm>
            <a:off x="2383948" y="4332072"/>
            <a:ext cx="3918900" cy="13500"/>
          </a:xfrm>
          <a:prstGeom prst="straightConnector1">
            <a:avLst/>
          </a:prstGeom>
          <a:noFill/>
          <a:ln cap="rnd" cmpd="sng" w="38100">
            <a:solidFill>
              <a:srgbClr val="F8B218"/>
            </a:solidFill>
            <a:prstDash val="dot"/>
            <a:round/>
            <a:headEnd len="sm" w="sm" type="none"/>
            <a:tailEnd len="sm" w="sm" type="none"/>
          </a:ln>
        </p:spPr>
      </p:cxnSp>
      <p:sp>
        <p:nvSpPr>
          <p:cNvPr id="130" name="Google Shape;130;p32"/>
          <p:cNvSpPr/>
          <p:nvPr/>
        </p:nvSpPr>
        <p:spPr>
          <a:xfrm>
            <a:off x="0" y="4833588"/>
            <a:ext cx="9144000" cy="309912"/>
          </a:xfrm>
          <a:prstGeom prst="rect">
            <a:avLst/>
          </a:prstGeom>
          <a:solidFill>
            <a:srgbClr val="F6F6F6"/>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900" u="none" cap="none" strike="noStrike">
              <a:solidFill>
                <a:srgbClr val="FFFFFF"/>
              </a:solidFill>
              <a:latin typeface="Gill Sans"/>
              <a:ea typeface="Gill Sans"/>
              <a:cs typeface="Gill Sans"/>
              <a:sym typeface="Gill Sans"/>
            </a:endParaRPr>
          </a:p>
        </p:txBody>
      </p:sp>
      <p:pic>
        <p:nvPicPr>
          <p:cNvPr id="131" name="Google Shape;131;p32"/>
          <p:cNvPicPr preferRelativeResize="0"/>
          <p:nvPr/>
        </p:nvPicPr>
        <p:blipFill rotWithShape="1">
          <a:blip r:embed="rId3">
            <a:alphaModFix/>
          </a:blip>
          <a:srcRect b="0" l="0" r="0" t="0"/>
          <a:stretch/>
        </p:blipFill>
        <p:spPr>
          <a:xfrm>
            <a:off x="1138899" y="1267348"/>
            <a:ext cx="6866194" cy="1916425"/>
          </a:xfrm>
          <a:prstGeom prst="rect">
            <a:avLst/>
          </a:prstGeom>
          <a:noFill/>
          <a:ln>
            <a:noFill/>
          </a:ln>
        </p:spPr>
      </p:pic>
      <p:sp>
        <p:nvSpPr>
          <p:cNvPr id="132" name="Google Shape;132;p32"/>
          <p:cNvSpPr txBox="1"/>
          <p:nvPr/>
        </p:nvSpPr>
        <p:spPr>
          <a:xfrm>
            <a:off x="2612550" y="3295925"/>
            <a:ext cx="39189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www.inaaga.ng</a:t>
            </a:r>
            <a:endParaRPr b="1"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pic>
        <p:nvPicPr>
          <p:cNvPr id="331" name="Google Shape;331;p41"/>
          <p:cNvPicPr preferRelativeResize="0"/>
          <p:nvPr/>
        </p:nvPicPr>
        <p:blipFill rotWithShape="1">
          <a:blip r:embed="rId3">
            <a:alphaModFix/>
          </a:blip>
          <a:srcRect b="0" l="0" r="0" t="0"/>
          <a:stretch/>
        </p:blipFill>
        <p:spPr>
          <a:xfrm>
            <a:off x="175" y="275"/>
            <a:ext cx="9143638" cy="5142962"/>
          </a:xfrm>
          <a:prstGeom prst="rect">
            <a:avLst/>
          </a:prstGeom>
          <a:noFill/>
          <a:ln>
            <a:noFill/>
          </a:ln>
        </p:spPr>
      </p:pic>
      <p:sp>
        <p:nvSpPr>
          <p:cNvPr id="332" name="Google Shape;332;p41"/>
          <p:cNvSpPr/>
          <p:nvPr/>
        </p:nvSpPr>
        <p:spPr>
          <a:xfrm>
            <a:off x="331920" y="91440"/>
            <a:ext cx="2620200" cy="407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i="0" lang="en" sz="3300" u="none" cap="none" strike="noStrike">
                <a:solidFill>
                  <a:srgbClr val="FCA800"/>
                </a:solidFill>
                <a:latin typeface="Trebuchet MS"/>
                <a:ea typeface="Trebuchet MS"/>
                <a:cs typeface="Trebuchet MS"/>
                <a:sym typeface="Trebuchet MS"/>
              </a:rPr>
              <a:t>Our Team</a:t>
            </a:r>
            <a:endParaRPr b="0" i="0" sz="3300" u="none" cap="none" strike="noStrike">
              <a:latin typeface="Arial"/>
              <a:ea typeface="Arial"/>
              <a:cs typeface="Arial"/>
              <a:sym typeface="Arial"/>
            </a:endParaRPr>
          </a:p>
        </p:txBody>
      </p:sp>
      <p:sp>
        <p:nvSpPr>
          <p:cNvPr id="333" name="Google Shape;333;p41"/>
          <p:cNvSpPr/>
          <p:nvPr/>
        </p:nvSpPr>
        <p:spPr>
          <a:xfrm>
            <a:off x="411476" y="2476550"/>
            <a:ext cx="17547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Daberechi Uzoh</a:t>
            </a:r>
            <a:endParaRPr b="0" i="0" sz="1500" u="none" cap="none" strike="noStrike">
              <a:latin typeface="Arial"/>
              <a:ea typeface="Arial"/>
              <a:cs typeface="Arial"/>
              <a:sym typeface="Arial"/>
            </a:endParaRPr>
          </a:p>
        </p:txBody>
      </p:sp>
      <p:sp>
        <p:nvSpPr>
          <p:cNvPr id="334" name="Google Shape;334;p41"/>
          <p:cNvSpPr/>
          <p:nvPr/>
        </p:nvSpPr>
        <p:spPr>
          <a:xfrm>
            <a:off x="960120" y="3559320"/>
            <a:ext cx="1821900" cy="447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b="0" i="0" lang="en" sz="1800" u="none" cap="none" strike="noStrike">
                <a:solidFill>
                  <a:srgbClr val="151515"/>
                </a:solidFill>
                <a:latin typeface="Trebuchet MS"/>
                <a:ea typeface="Trebuchet MS"/>
                <a:cs typeface="Trebuchet MS"/>
                <a:sym typeface="Trebuchet MS"/>
              </a:rPr>
              <a:t>Advisors &amp; Investors</a:t>
            </a:r>
            <a:endParaRPr b="0" i="0" sz="1800" u="none" cap="none" strike="noStrike">
              <a:latin typeface="Arial"/>
              <a:ea typeface="Arial"/>
              <a:cs typeface="Arial"/>
              <a:sym typeface="Arial"/>
            </a:endParaRPr>
          </a:p>
        </p:txBody>
      </p:sp>
      <p:sp>
        <p:nvSpPr>
          <p:cNvPr id="335" name="Google Shape;335;p41"/>
          <p:cNvSpPr/>
          <p:nvPr/>
        </p:nvSpPr>
        <p:spPr>
          <a:xfrm>
            <a:off x="2411640" y="4162320"/>
            <a:ext cx="1529400" cy="142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Trebuchet MS"/>
                <a:ea typeface="Trebuchet MS"/>
                <a:cs typeface="Trebuchet MS"/>
                <a:sym typeface="Trebuchet MS"/>
              </a:rPr>
              <a:t>Daniel Chinagozi</a:t>
            </a:r>
            <a:endParaRPr b="0" i="0" sz="1200" u="none" cap="none" strike="noStrike">
              <a:latin typeface="Arial"/>
              <a:ea typeface="Arial"/>
              <a:cs typeface="Arial"/>
              <a:sym typeface="Arial"/>
            </a:endParaRPr>
          </a:p>
        </p:txBody>
      </p:sp>
      <p:sp>
        <p:nvSpPr>
          <p:cNvPr id="336" name="Google Shape;336;p41"/>
          <p:cNvSpPr/>
          <p:nvPr/>
        </p:nvSpPr>
        <p:spPr>
          <a:xfrm>
            <a:off x="411480" y="3345120"/>
            <a:ext cx="8323938" cy="378"/>
          </a:xfrm>
          <a:custGeom>
            <a:rect b="b" l="l" r="r" t="t"/>
            <a:pathLst>
              <a:path extrusionOk="0" h="21600" w="21600">
                <a:moveTo>
                  <a:pt x="0" y="0"/>
                </a:moveTo>
                <a:lnTo>
                  <a:pt x="21600" y="21600"/>
                </a:lnTo>
              </a:path>
            </a:pathLst>
          </a:custGeom>
          <a:noFill/>
          <a:ln cap="rnd" cmpd="sng" w="15825">
            <a:solidFill>
              <a:srgbClr val="A3A3A3"/>
            </a:solidFill>
            <a:prstDash val="dashDot"/>
            <a:round/>
            <a:headEnd len="sm" w="sm" type="none"/>
            <a:tailEnd len="sm" w="sm" type="none"/>
          </a:ln>
        </p:spPr>
      </p:sp>
      <p:sp>
        <p:nvSpPr>
          <p:cNvPr id="337" name="Google Shape;337;p41"/>
          <p:cNvSpPr/>
          <p:nvPr/>
        </p:nvSpPr>
        <p:spPr>
          <a:xfrm>
            <a:off x="2540160" y="4330440"/>
            <a:ext cx="1272600" cy="12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000" u="none" cap="none" strike="noStrike">
                <a:solidFill>
                  <a:srgbClr val="FAA61A"/>
                </a:solidFill>
                <a:latin typeface="Trebuchet MS"/>
                <a:ea typeface="Trebuchet MS"/>
                <a:cs typeface="Trebuchet MS"/>
                <a:sym typeface="Trebuchet MS"/>
              </a:rPr>
              <a:t>Advisor</a:t>
            </a:r>
            <a:endParaRPr b="0" i="0" sz="1000" u="none" cap="none" strike="noStrike">
              <a:solidFill>
                <a:srgbClr val="FAA61A"/>
              </a:solidFill>
              <a:latin typeface="Arial"/>
              <a:ea typeface="Arial"/>
              <a:cs typeface="Arial"/>
              <a:sym typeface="Arial"/>
            </a:endParaRPr>
          </a:p>
        </p:txBody>
      </p:sp>
      <p:sp>
        <p:nvSpPr>
          <p:cNvPr id="338" name="Google Shape;338;p41"/>
          <p:cNvSpPr/>
          <p:nvPr/>
        </p:nvSpPr>
        <p:spPr>
          <a:xfrm>
            <a:off x="3918240" y="4162320"/>
            <a:ext cx="1529400" cy="142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200" u="none" cap="none" strike="noStrike">
                <a:solidFill>
                  <a:srgbClr val="646464"/>
                </a:solidFill>
                <a:latin typeface="Trebuchet MS"/>
                <a:ea typeface="Trebuchet MS"/>
                <a:cs typeface="Trebuchet MS"/>
                <a:sym typeface="Trebuchet MS"/>
              </a:rPr>
              <a:t>Bruce Lucas</a:t>
            </a:r>
            <a:endParaRPr b="0" i="0" sz="1200" u="none" cap="none" strike="noStrike">
              <a:latin typeface="Arial"/>
              <a:ea typeface="Arial"/>
              <a:cs typeface="Arial"/>
              <a:sym typeface="Arial"/>
            </a:endParaRPr>
          </a:p>
        </p:txBody>
      </p:sp>
      <p:sp>
        <p:nvSpPr>
          <p:cNvPr id="339" name="Google Shape;339;p41"/>
          <p:cNvSpPr/>
          <p:nvPr/>
        </p:nvSpPr>
        <p:spPr>
          <a:xfrm>
            <a:off x="3983040" y="4330440"/>
            <a:ext cx="1399800" cy="121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000" u="none" cap="none" strike="noStrike">
                <a:solidFill>
                  <a:srgbClr val="FAA61A"/>
                </a:solidFill>
                <a:latin typeface="Trebuchet MS"/>
                <a:ea typeface="Trebuchet MS"/>
                <a:cs typeface="Trebuchet MS"/>
                <a:sym typeface="Trebuchet MS"/>
              </a:rPr>
              <a:t>Advisor</a:t>
            </a:r>
            <a:endParaRPr b="0" i="0" sz="1000" u="none" cap="none" strike="noStrike">
              <a:solidFill>
                <a:srgbClr val="FAA61A"/>
              </a:solidFill>
              <a:latin typeface="Arial"/>
              <a:ea typeface="Arial"/>
              <a:cs typeface="Arial"/>
              <a:sym typeface="Arial"/>
            </a:endParaRPr>
          </a:p>
        </p:txBody>
      </p:sp>
      <p:sp>
        <p:nvSpPr>
          <p:cNvPr id="340" name="Google Shape;340;p41"/>
          <p:cNvSpPr txBox="1"/>
          <p:nvPr/>
        </p:nvSpPr>
        <p:spPr>
          <a:xfrm>
            <a:off x="8731080" y="4887000"/>
            <a:ext cx="411000" cy="202200"/>
          </a:xfrm>
          <a:prstGeom prst="rect">
            <a:avLst/>
          </a:prstGeom>
          <a:noFill/>
          <a:ln>
            <a:noFill/>
          </a:ln>
        </p:spPr>
        <p:txBody>
          <a:bodyPr anchorCtr="0" anchor="t" bIns="37800" lIns="75600" spcFirstLastPara="1" rIns="75600" wrap="square" tIns="37800">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Trebuchet MS"/>
                <a:ea typeface="Trebuchet MS"/>
                <a:cs typeface="Trebuchet MS"/>
                <a:sym typeface="Trebuchet MS"/>
              </a:rPr>
              <a:t>13</a:t>
            </a:r>
            <a:endParaRPr b="0" i="0" sz="1100" u="none" cap="none" strike="noStrike">
              <a:latin typeface="Times New Roman"/>
              <a:ea typeface="Times New Roman"/>
              <a:cs typeface="Times New Roman"/>
              <a:sym typeface="Times New Roman"/>
            </a:endParaRPr>
          </a:p>
        </p:txBody>
      </p:sp>
      <p:sp>
        <p:nvSpPr>
          <p:cNvPr id="341" name="Google Shape;341;p41"/>
          <p:cNvSpPr/>
          <p:nvPr/>
        </p:nvSpPr>
        <p:spPr>
          <a:xfrm>
            <a:off x="411480" y="564120"/>
            <a:ext cx="8323938" cy="378"/>
          </a:xfrm>
          <a:custGeom>
            <a:rect b="b" l="l" r="r" t="t"/>
            <a:pathLst>
              <a:path extrusionOk="0" h="21600" w="21600">
                <a:moveTo>
                  <a:pt x="0" y="0"/>
                </a:moveTo>
                <a:lnTo>
                  <a:pt x="21600" y="21600"/>
                </a:lnTo>
              </a:path>
            </a:pathLst>
          </a:custGeom>
          <a:noFill/>
          <a:ln cap="rnd" cmpd="sng" w="15825">
            <a:solidFill>
              <a:srgbClr val="31B9B5"/>
            </a:solidFill>
            <a:prstDash val="dashDot"/>
            <a:round/>
            <a:headEnd len="sm" w="sm" type="none"/>
            <a:tailEnd len="sm" w="sm" type="none"/>
          </a:ln>
        </p:spPr>
      </p:sp>
      <p:pic>
        <p:nvPicPr>
          <p:cNvPr id="342" name="Google Shape;342;p41"/>
          <p:cNvPicPr preferRelativeResize="0"/>
          <p:nvPr/>
        </p:nvPicPr>
        <p:blipFill rotWithShape="1">
          <a:blip r:embed="rId4">
            <a:alphaModFix/>
          </a:blip>
          <a:srcRect b="0" l="0" r="0" t="0"/>
          <a:stretch/>
        </p:blipFill>
        <p:spPr>
          <a:xfrm>
            <a:off x="7189200" y="206280"/>
            <a:ext cx="1122119" cy="312840"/>
          </a:xfrm>
          <a:prstGeom prst="rect">
            <a:avLst/>
          </a:prstGeom>
          <a:noFill/>
          <a:ln>
            <a:noFill/>
          </a:ln>
        </p:spPr>
      </p:pic>
      <p:sp>
        <p:nvSpPr>
          <p:cNvPr id="343" name="Google Shape;343;p41"/>
          <p:cNvSpPr/>
          <p:nvPr/>
        </p:nvSpPr>
        <p:spPr>
          <a:xfrm>
            <a:off x="8694360" y="4790520"/>
            <a:ext cx="447900" cy="352800"/>
          </a:xfrm>
          <a:prstGeom prst="rect">
            <a:avLst/>
          </a:prstGeom>
          <a:solidFill>
            <a:srgbClr val="FCA800"/>
          </a:solidFill>
          <a:ln>
            <a:noFill/>
          </a:ln>
          <a:effectLst>
            <a:outerShdw blurRad="38100" rotWithShape="0" algn="ctr"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0" y="4790520"/>
            <a:ext cx="8694000" cy="352800"/>
          </a:xfrm>
          <a:prstGeom prst="rect">
            <a:avLst/>
          </a:prstGeom>
          <a:solidFill>
            <a:srgbClr val="151515"/>
          </a:solidFill>
          <a:ln>
            <a:noFill/>
          </a:ln>
          <a:effectLst>
            <a:outerShdw blurRad="38100" rotWithShape="0" algn="ctr" dir="5400000" dist="23000">
              <a:srgbClr val="000000">
                <a:alpha val="3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408125" y="2783400"/>
            <a:ext cx="18219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CEO/Co-founder</a:t>
            </a:r>
            <a:endParaRPr b="0" i="0" sz="1500" u="none" cap="none" strike="noStrike">
              <a:latin typeface="Arial"/>
              <a:ea typeface="Arial"/>
              <a:cs typeface="Arial"/>
              <a:sym typeface="Arial"/>
            </a:endParaRPr>
          </a:p>
        </p:txBody>
      </p:sp>
      <p:sp>
        <p:nvSpPr>
          <p:cNvPr id="346" name="Google Shape;346;p41"/>
          <p:cNvSpPr/>
          <p:nvPr/>
        </p:nvSpPr>
        <p:spPr>
          <a:xfrm>
            <a:off x="2550000" y="2537640"/>
            <a:ext cx="20706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Osumgba Chiamaka</a:t>
            </a:r>
            <a:endParaRPr b="0" i="0" sz="1500" u="none" cap="none" strike="noStrike">
              <a:latin typeface="Arial"/>
              <a:ea typeface="Arial"/>
              <a:cs typeface="Arial"/>
              <a:sym typeface="Arial"/>
            </a:endParaRPr>
          </a:p>
        </p:txBody>
      </p:sp>
      <p:sp>
        <p:nvSpPr>
          <p:cNvPr id="347" name="Google Shape;347;p41"/>
          <p:cNvSpPr/>
          <p:nvPr/>
        </p:nvSpPr>
        <p:spPr>
          <a:xfrm>
            <a:off x="2778601" y="2760850"/>
            <a:ext cx="18000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CTO/Co-founder</a:t>
            </a:r>
            <a:endParaRPr b="0" i="0" sz="1500" u="none" cap="none" strike="noStrike">
              <a:latin typeface="Arial"/>
              <a:ea typeface="Arial"/>
              <a:cs typeface="Arial"/>
              <a:sym typeface="Arial"/>
            </a:endParaRPr>
          </a:p>
        </p:txBody>
      </p:sp>
      <p:sp>
        <p:nvSpPr>
          <p:cNvPr id="348" name="Google Shape;348;p41"/>
          <p:cNvSpPr/>
          <p:nvPr/>
        </p:nvSpPr>
        <p:spPr>
          <a:xfrm>
            <a:off x="4891738" y="2505115"/>
            <a:ext cx="15294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Ezinne Uzoije</a:t>
            </a:r>
            <a:endParaRPr b="0" i="0" sz="1500" u="none" cap="none" strike="noStrike">
              <a:latin typeface="Arial"/>
              <a:ea typeface="Arial"/>
              <a:cs typeface="Arial"/>
              <a:sym typeface="Arial"/>
            </a:endParaRPr>
          </a:p>
        </p:txBody>
      </p:sp>
      <p:sp>
        <p:nvSpPr>
          <p:cNvPr id="349" name="Google Shape;349;p41"/>
          <p:cNvSpPr/>
          <p:nvPr/>
        </p:nvSpPr>
        <p:spPr>
          <a:xfrm>
            <a:off x="4754115" y="2760840"/>
            <a:ext cx="2084700" cy="18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Business Developer/</a:t>
            </a:r>
            <a:endParaRPr b="0" i="0" sz="15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500" u="none" cap="none" strike="noStrike">
                <a:solidFill>
                  <a:srgbClr val="646464"/>
                </a:solidFill>
                <a:latin typeface="Trebuchet MS"/>
                <a:ea typeface="Trebuchet MS"/>
                <a:cs typeface="Trebuchet MS"/>
                <a:sym typeface="Trebuchet MS"/>
              </a:rPr>
              <a:t>Digital Marketer</a:t>
            </a:r>
            <a:endParaRPr b="0" i="0" sz="1500" u="none" cap="none" strike="noStrike">
              <a:latin typeface="Arial"/>
              <a:ea typeface="Arial"/>
              <a:cs typeface="Arial"/>
              <a:sym typeface="Arial"/>
            </a:endParaRPr>
          </a:p>
        </p:txBody>
      </p:sp>
      <p:pic>
        <p:nvPicPr>
          <p:cNvPr id="350" name="Google Shape;350;p41"/>
          <p:cNvPicPr preferRelativeResize="0"/>
          <p:nvPr/>
        </p:nvPicPr>
        <p:blipFill rotWithShape="1">
          <a:blip r:embed="rId5">
            <a:alphaModFix/>
          </a:blip>
          <a:srcRect b="0" l="0" r="0" t="0"/>
          <a:stretch/>
        </p:blipFill>
        <p:spPr>
          <a:xfrm>
            <a:off x="462952" y="672124"/>
            <a:ext cx="1650734" cy="1650734"/>
          </a:xfrm>
          <a:prstGeom prst="rect">
            <a:avLst/>
          </a:prstGeom>
          <a:noFill/>
          <a:ln>
            <a:noFill/>
          </a:ln>
        </p:spPr>
      </p:pic>
      <p:pic>
        <p:nvPicPr>
          <p:cNvPr id="351" name="Google Shape;351;p41"/>
          <p:cNvPicPr preferRelativeResize="0"/>
          <p:nvPr/>
        </p:nvPicPr>
        <p:blipFill rotWithShape="1">
          <a:blip r:embed="rId6">
            <a:alphaModFix/>
          </a:blip>
          <a:srcRect b="0" l="0" r="0" t="0"/>
          <a:stretch/>
        </p:blipFill>
        <p:spPr>
          <a:xfrm>
            <a:off x="2629625" y="692737"/>
            <a:ext cx="1650727" cy="1650727"/>
          </a:xfrm>
          <a:prstGeom prst="rect">
            <a:avLst/>
          </a:prstGeom>
          <a:noFill/>
          <a:ln>
            <a:noFill/>
          </a:ln>
        </p:spPr>
      </p:pic>
      <p:pic>
        <p:nvPicPr>
          <p:cNvPr id="352" name="Google Shape;352;p41"/>
          <p:cNvPicPr preferRelativeResize="0"/>
          <p:nvPr/>
        </p:nvPicPr>
        <p:blipFill rotWithShape="1">
          <a:blip r:embed="rId7">
            <a:alphaModFix/>
          </a:blip>
          <a:srcRect b="0" l="0" r="0" t="0"/>
          <a:stretch/>
        </p:blipFill>
        <p:spPr>
          <a:xfrm>
            <a:off x="4831075" y="709451"/>
            <a:ext cx="1650727" cy="1650727"/>
          </a:xfrm>
          <a:prstGeom prst="rect">
            <a:avLst/>
          </a:prstGeom>
          <a:noFill/>
          <a:ln>
            <a:noFill/>
          </a:ln>
        </p:spPr>
      </p:pic>
      <p:pic>
        <p:nvPicPr>
          <p:cNvPr id="353" name="Google Shape;353;p41"/>
          <p:cNvPicPr preferRelativeResize="0"/>
          <p:nvPr/>
        </p:nvPicPr>
        <p:blipFill rotWithShape="1">
          <a:blip r:embed="rId8">
            <a:alphaModFix/>
          </a:blip>
          <a:srcRect b="0" l="0" r="0" t="0"/>
          <a:stretch/>
        </p:blipFill>
        <p:spPr>
          <a:xfrm>
            <a:off x="2861640" y="3493440"/>
            <a:ext cx="660240" cy="660240"/>
          </a:xfrm>
          <a:prstGeom prst="rect">
            <a:avLst/>
          </a:prstGeom>
          <a:noFill/>
          <a:ln>
            <a:noFill/>
          </a:ln>
        </p:spPr>
      </p:pic>
      <p:pic>
        <p:nvPicPr>
          <p:cNvPr id="354" name="Google Shape;354;p41"/>
          <p:cNvPicPr preferRelativeResize="0"/>
          <p:nvPr/>
        </p:nvPicPr>
        <p:blipFill>
          <a:blip r:embed="rId9">
            <a:alphaModFix/>
          </a:blip>
          <a:stretch>
            <a:fillRect/>
          </a:stretch>
        </p:blipFill>
        <p:spPr>
          <a:xfrm>
            <a:off x="4395726" y="3569650"/>
            <a:ext cx="590575" cy="59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pic>
        <p:nvPicPr>
          <p:cNvPr id="359" name="Google Shape;359;p42"/>
          <p:cNvPicPr preferRelativeResize="0"/>
          <p:nvPr/>
        </p:nvPicPr>
        <p:blipFill rotWithShape="1">
          <a:blip r:embed="rId3">
            <a:alphaModFix/>
          </a:blip>
          <a:srcRect b="0" l="0" r="0" t="0"/>
          <a:stretch/>
        </p:blipFill>
        <p:spPr>
          <a:xfrm>
            <a:off x="0" y="0"/>
            <a:ext cx="9144002" cy="5143498"/>
          </a:xfrm>
          <a:prstGeom prst="rect">
            <a:avLst/>
          </a:prstGeom>
          <a:noFill/>
          <a:ln>
            <a:noFill/>
          </a:ln>
        </p:spPr>
      </p:pic>
      <p:sp>
        <p:nvSpPr>
          <p:cNvPr id="360" name="Google Shape;360;p42"/>
          <p:cNvSpPr/>
          <p:nvPr/>
        </p:nvSpPr>
        <p:spPr>
          <a:xfrm>
            <a:off x="8731250" y="4887165"/>
            <a:ext cx="411307" cy="202757"/>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16</a:t>
            </a:r>
            <a:endParaRPr sz="1700">
              <a:solidFill>
                <a:srgbClr val="000000"/>
              </a:solidFill>
              <a:latin typeface="Trebuchet MS"/>
              <a:ea typeface="Trebuchet MS"/>
              <a:cs typeface="Trebuchet MS"/>
              <a:sym typeface="Trebuchet MS"/>
            </a:endParaRPr>
          </a:p>
        </p:txBody>
      </p:sp>
      <p:sp>
        <p:nvSpPr>
          <p:cNvPr id="361" name="Google Shape;361;p42"/>
          <p:cNvSpPr/>
          <p:nvPr/>
        </p:nvSpPr>
        <p:spPr>
          <a:xfrm>
            <a:off x="331923" y="91400"/>
            <a:ext cx="4130700" cy="448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3600">
                <a:solidFill>
                  <a:srgbClr val="F8B218"/>
                </a:solidFill>
                <a:latin typeface="Trebuchet MS"/>
                <a:ea typeface="Trebuchet MS"/>
                <a:cs typeface="Trebuchet MS"/>
                <a:sym typeface="Trebuchet MS"/>
              </a:rPr>
              <a:t>Funding Needs</a:t>
            </a:r>
            <a:endParaRPr sz="3600">
              <a:solidFill>
                <a:srgbClr val="F8B218"/>
              </a:solidFill>
              <a:latin typeface="Arial"/>
              <a:ea typeface="Arial"/>
              <a:cs typeface="Arial"/>
              <a:sym typeface="Arial"/>
            </a:endParaRPr>
          </a:p>
        </p:txBody>
      </p:sp>
      <p:sp>
        <p:nvSpPr>
          <p:cNvPr id="362" name="Google Shape;362;p42"/>
          <p:cNvSpPr/>
          <p:nvPr/>
        </p:nvSpPr>
        <p:spPr>
          <a:xfrm>
            <a:off x="2736273" y="752125"/>
            <a:ext cx="3669900" cy="3153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2600">
                <a:solidFill>
                  <a:srgbClr val="F8B218"/>
                </a:solidFill>
                <a:latin typeface="Trebuchet MS"/>
                <a:ea typeface="Trebuchet MS"/>
                <a:cs typeface="Trebuchet MS"/>
                <a:sym typeface="Trebuchet MS"/>
              </a:rPr>
              <a:t>$100,000</a:t>
            </a:r>
            <a:endParaRPr sz="1700">
              <a:solidFill>
                <a:srgbClr val="F8B218"/>
              </a:solidFill>
              <a:latin typeface="Trebuchet MS"/>
              <a:ea typeface="Trebuchet MS"/>
              <a:cs typeface="Trebuchet MS"/>
              <a:sym typeface="Trebuchet MS"/>
            </a:endParaRPr>
          </a:p>
        </p:txBody>
      </p:sp>
      <p:sp>
        <p:nvSpPr>
          <p:cNvPr id="363" name="Google Shape;363;p42"/>
          <p:cNvSpPr/>
          <p:nvPr/>
        </p:nvSpPr>
        <p:spPr>
          <a:xfrm>
            <a:off x="4980697" y="1915500"/>
            <a:ext cx="2086200" cy="207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sz="1700">
                <a:solidFill>
                  <a:srgbClr val="F8B218"/>
                </a:solidFill>
                <a:latin typeface="Trebuchet MS"/>
                <a:ea typeface="Trebuchet MS"/>
                <a:cs typeface="Trebuchet MS"/>
                <a:sym typeface="Trebuchet MS"/>
              </a:rPr>
              <a:t>Software Upgrade</a:t>
            </a:r>
            <a:endParaRPr sz="1200"/>
          </a:p>
        </p:txBody>
      </p:sp>
      <p:sp>
        <p:nvSpPr>
          <p:cNvPr id="364" name="Google Shape;364;p42"/>
          <p:cNvSpPr/>
          <p:nvPr/>
        </p:nvSpPr>
        <p:spPr>
          <a:xfrm>
            <a:off x="4980709" y="2170790"/>
            <a:ext cx="3273000" cy="123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sz="1200">
                <a:solidFill>
                  <a:srgbClr val="FFFFFF"/>
                </a:solidFill>
                <a:latin typeface="Trebuchet MS"/>
                <a:ea typeface="Trebuchet MS"/>
                <a:cs typeface="Trebuchet MS"/>
                <a:sym typeface="Trebuchet MS"/>
              </a:rPr>
              <a:t>We will upgrade our mobile app and also build an ios version</a:t>
            </a:r>
            <a:endParaRPr sz="1200">
              <a:solidFill>
                <a:srgbClr val="000000"/>
              </a:solidFill>
              <a:latin typeface="Trebuchet MS"/>
              <a:ea typeface="Trebuchet MS"/>
              <a:cs typeface="Trebuchet MS"/>
              <a:sym typeface="Trebuchet MS"/>
            </a:endParaRPr>
          </a:p>
        </p:txBody>
      </p:sp>
      <p:sp>
        <p:nvSpPr>
          <p:cNvPr id="365" name="Google Shape;365;p42"/>
          <p:cNvSpPr/>
          <p:nvPr/>
        </p:nvSpPr>
        <p:spPr>
          <a:xfrm>
            <a:off x="1017350" y="1205900"/>
            <a:ext cx="3020700" cy="207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1700">
                <a:solidFill>
                  <a:srgbClr val="F8B218"/>
                </a:solidFill>
                <a:latin typeface="Trebuchet MS"/>
                <a:ea typeface="Trebuchet MS"/>
                <a:cs typeface="Trebuchet MS"/>
                <a:sym typeface="Trebuchet MS"/>
              </a:rPr>
              <a:t>Customer </a:t>
            </a:r>
            <a:r>
              <a:rPr lang="en" sz="1700">
                <a:solidFill>
                  <a:srgbClr val="F8B218"/>
                </a:solidFill>
                <a:latin typeface="Trebuchet MS"/>
                <a:ea typeface="Trebuchet MS"/>
                <a:cs typeface="Trebuchet MS"/>
                <a:sym typeface="Trebuchet MS"/>
              </a:rPr>
              <a:t>Acquisition</a:t>
            </a:r>
            <a:endParaRPr sz="1200"/>
          </a:p>
        </p:txBody>
      </p:sp>
      <p:sp>
        <p:nvSpPr>
          <p:cNvPr id="366" name="Google Shape;366;p42"/>
          <p:cNvSpPr/>
          <p:nvPr/>
        </p:nvSpPr>
        <p:spPr>
          <a:xfrm>
            <a:off x="1017444" y="1461177"/>
            <a:ext cx="3020700" cy="123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1200">
                <a:solidFill>
                  <a:srgbClr val="FFFFFF"/>
                </a:solidFill>
                <a:latin typeface="Trebuchet MS"/>
                <a:ea typeface="Trebuchet MS"/>
                <a:cs typeface="Trebuchet MS"/>
                <a:sym typeface="Trebuchet MS"/>
              </a:rPr>
              <a:t>Adverts and Marketing</a:t>
            </a:r>
            <a:endParaRPr sz="1200">
              <a:solidFill>
                <a:srgbClr val="000000"/>
              </a:solidFill>
              <a:latin typeface="Trebuchet MS"/>
              <a:ea typeface="Trebuchet MS"/>
              <a:cs typeface="Trebuchet MS"/>
              <a:sym typeface="Trebuchet MS"/>
            </a:endParaRPr>
          </a:p>
        </p:txBody>
      </p:sp>
      <p:sp>
        <p:nvSpPr>
          <p:cNvPr id="367" name="Google Shape;367;p42"/>
          <p:cNvSpPr/>
          <p:nvPr/>
        </p:nvSpPr>
        <p:spPr>
          <a:xfrm>
            <a:off x="2588540" y="2495340"/>
            <a:ext cx="1517100" cy="207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1700">
                <a:solidFill>
                  <a:srgbClr val="F8B218"/>
                </a:solidFill>
                <a:latin typeface="Trebuchet MS"/>
                <a:ea typeface="Trebuchet MS"/>
                <a:cs typeface="Trebuchet MS"/>
                <a:sym typeface="Trebuchet MS"/>
              </a:rPr>
              <a:t>Insurance</a:t>
            </a:r>
            <a:endParaRPr sz="1200"/>
          </a:p>
        </p:txBody>
      </p:sp>
      <p:sp>
        <p:nvSpPr>
          <p:cNvPr id="368" name="Google Shape;368;p42"/>
          <p:cNvSpPr/>
          <p:nvPr/>
        </p:nvSpPr>
        <p:spPr>
          <a:xfrm>
            <a:off x="832427" y="2744321"/>
            <a:ext cx="3273000" cy="123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1200">
                <a:solidFill>
                  <a:srgbClr val="FFFFFF"/>
                </a:solidFill>
                <a:latin typeface="Trebuchet MS"/>
                <a:ea typeface="Trebuchet MS"/>
                <a:cs typeface="Trebuchet MS"/>
                <a:sym typeface="Trebuchet MS"/>
              </a:rPr>
              <a:t>Insurance for drivers</a:t>
            </a:r>
            <a:endParaRPr sz="1200">
              <a:solidFill>
                <a:srgbClr val="000000"/>
              </a:solidFill>
              <a:latin typeface="Trebuchet MS"/>
              <a:ea typeface="Trebuchet MS"/>
              <a:cs typeface="Trebuchet MS"/>
              <a:sym typeface="Trebuchet MS"/>
            </a:endParaRPr>
          </a:p>
        </p:txBody>
      </p:sp>
      <p:cxnSp>
        <p:nvCxnSpPr>
          <p:cNvPr id="369" name="Google Shape;369;p42"/>
          <p:cNvCxnSpPr/>
          <p:nvPr/>
        </p:nvCxnSpPr>
        <p:spPr>
          <a:xfrm rot="10800000">
            <a:off x="4572000" y="1230196"/>
            <a:ext cx="0" cy="461192"/>
          </a:xfrm>
          <a:prstGeom prst="straightConnector1">
            <a:avLst/>
          </a:prstGeom>
          <a:noFill/>
          <a:ln cap="rnd" cmpd="sng" w="38100">
            <a:solidFill>
              <a:srgbClr val="31B9B5"/>
            </a:solidFill>
            <a:prstDash val="dot"/>
            <a:round/>
            <a:headEnd len="sm" w="sm" type="none"/>
            <a:tailEnd len="sm" w="sm" type="none"/>
          </a:ln>
        </p:spPr>
      </p:cxnSp>
      <p:grpSp>
        <p:nvGrpSpPr>
          <p:cNvPr id="370" name="Google Shape;370;p42"/>
          <p:cNvGrpSpPr/>
          <p:nvPr/>
        </p:nvGrpSpPr>
        <p:grpSpPr>
          <a:xfrm>
            <a:off x="4342535" y="3119648"/>
            <a:ext cx="456058" cy="342489"/>
            <a:chOff x="-1" y="-1"/>
            <a:chExt cx="457201" cy="457201"/>
          </a:xfrm>
        </p:grpSpPr>
        <p:sp>
          <p:nvSpPr>
            <p:cNvPr id="371" name="Google Shape;371;p42"/>
            <p:cNvSpPr/>
            <p:nvPr/>
          </p:nvSpPr>
          <p:spPr>
            <a:xfrm>
              <a:off x="-1" y="-1"/>
              <a:ext cx="457201" cy="4572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51515"/>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72" name="Google Shape;372;p42"/>
            <p:cNvSpPr/>
            <p:nvPr/>
          </p:nvSpPr>
          <p:spPr>
            <a:xfrm>
              <a:off x="136002" y="131830"/>
              <a:ext cx="185195" cy="18231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8B218"/>
            </a:solidFill>
            <a:ln cap="flat" cmpd="sng" w="9525">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cxnSp>
        <p:nvCxnSpPr>
          <p:cNvPr id="373" name="Google Shape;373;p42"/>
          <p:cNvCxnSpPr/>
          <p:nvPr/>
        </p:nvCxnSpPr>
        <p:spPr>
          <a:xfrm rot="10800000">
            <a:off x="4570650" y="1541225"/>
            <a:ext cx="7800" cy="1711500"/>
          </a:xfrm>
          <a:prstGeom prst="straightConnector1">
            <a:avLst/>
          </a:prstGeom>
          <a:noFill/>
          <a:ln cap="flat" cmpd="sng" w="76200">
            <a:solidFill>
              <a:srgbClr val="F8B218"/>
            </a:solidFill>
            <a:prstDash val="solid"/>
            <a:round/>
            <a:headEnd len="sm" w="sm" type="none"/>
            <a:tailEnd len="sm" w="sm" type="none"/>
          </a:ln>
        </p:spPr>
      </p:cxnSp>
      <p:grpSp>
        <p:nvGrpSpPr>
          <p:cNvPr id="374" name="Google Shape;374;p42"/>
          <p:cNvGrpSpPr/>
          <p:nvPr/>
        </p:nvGrpSpPr>
        <p:grpSpPr>
          <a:xfrm>
            <a:off x="4342535" y="1903950"/>
            <a:ext cx="456058" cy="342489"/>
            <a:chOff x="-1" y="-1"/>
            <a:chExt cx="457201" cy="457201"/>
          </a:xfrm>
        </p:grpSpPr>
        <p:sp>
          <p:nvSpPr>
            <p:cNvPr id="375" name="Google Shape;375;p42"/>
            <p:cNvSpPr/>
            <p:nvPr/>
          </p:nvSpPr>
          <p:spPr>
            <a:xfrm>
              <a:off x="-1" y="-1"/>
              <a:ext cx="457201" cy="4572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51515"/>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76" name="Google Shape;376;p42"/>
            <p:cNvSpPr/>
            <p:nvPr/>
          </p:nvSpPr>
          <p:spPr>
            <a:xfrm>
              <a:off x="136002" y="131830"/>
              <a:ext cx="185195" cy="18231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8B218"/>
            </a:solidFill>
            <a:ln cap="flat" cmpd="sng" w="9525">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grpSp>
        <p:nvGrpSpPr>
          <p:cNvPr id="377" name="Google Shape;377;p42"/>
          <p:cNvGrpSpPr/>
          <p:nvPr/>
        </p:nvGrpSpPr>
        <p:grpSpPr>
          <a:xfrm>
            <a:off x="4342535" y="1220601"/>
            <a:ext cx="456058" cy="342489"/>
            <a:chOff x="-1" y="-1"/>
            <a:chExt cx="457201" cy="457201"/>
          </a:xfrm>
        </p:grpSpPr>
        <p:sp>
          <p:nvSpPr>
            <p:cNvPr id="378" name="Google Shape;378;p42"/>
            <p:cNvSpPr/>
            <p:nvPr/>
          </p:nvSpPr>
          <p:spPr>
            <a:xfrm>
              <a:off x="-1" y="-1"/>
              <a:ext cx="457201" cy="4572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51515"/>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79" name="Google Shape;379;p42"/>
            <p:cNvSpPr/>
            <p:nvPr/>
          </p:nvSpPr>
          <p:spPr>
            <a:xfrm>
              <a:off x="136002" y="131830"/>
              <a:ext cx="185195" cy="182319"/>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EB619"/>
            </a:solidFill>
            <a:ln cap="flat" cmpd="sng" w="9525">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cxnSp>
        <p:nvCxnSpPr>
          <p:cNvPr id="380" name="Google Shape;380;p42"/>
          <p:cNvCxnSpPr/>
          <p:nvPr/>
        </p:nvCxnSpPr>
        <p:spPr>
          <a:xfrm>
            <a:off x="411307" y="564146"/>
            <a:ext cx="8324272" cy="0"/>
          </a:xfrm>
          <a:prstGeom prst="straightConnector1">
            <a:avLst/>
          </a:prstGeom>
          <a:noFill/>
          <a:ln cap="rnd" cmpd="sng" w="15875">
            <a:solidFill>
              <a:srgbClr val="EEECE0"/>
            </a:solidFill>
            <a:prstDash val="dot"/>
            <a:round/>
            <a:headEnd len="sm" w="sm" type="none"/>
            <a:tailEnd len="sm" w="sm" type="none"/>
          </a:ln>
        </p:spPr>
      </p:cxnSp>
      <p:pic>
        <p:nvPicPr>
          <p:cNvPr id="381" name="Google Shape;381;p42"/>
          <p:cNvPicPr preferRelativeResize="0"/>
          <p:nvPr/>
        </p:nvPicPr>
        <p:blipFill rotWithShape="1">
          <a:blip r:embed="rId4">
            <a:alphaModFix/>
          </a:blip>
          <a:srcRect b="0" l="0" r="0" t="0"/>
          <a:stretch/>
        </p:blipFill>
        <p:spPr>
          <a:xfrm>
            <a:off x="7204364" y="250555"/>
            <a:ext cx="1111483" cy="313592"/>
          </a:xfrm>
          <a:prstGeom prst="rect">
            <a:avLst/>
          </a:prstGeom>
          <a:noFill/>
          <a:ln>
            <a:noFill/>
          </a:ln>
        </p:spPr>
      </p:pic>
      <p:sp>
        <p:nvSpPr>
          <p:cNvPr id="382" name="Google Shape;382;p42"/>
          <p:cNvSpPr/>
          <p:nvPr/>
        </p:nvSpPr>
        <p:spPr>
          <a:xfrm>
            <a:off x="8731250" y="4790515"/>
            <a:ext cx="411307"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383" name="Google Shape;383;p42"/>
          <p:cNvSpPr/>
          <p:nvPr/>
        </p:nvSpPr>
        <p:spPr>
          <a:xfrm>
            <a:off x="0" y="4790515"/>
            <a:ext cx="8731250" cy="352985"/>
          </a:xfrm>
          <a:prstGeom prst="rect">
            <a:avLst/>
          </a:prstGeom>
          <a:solidFill>
            <a:srgbClr val="EDEDED"/>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grpSp>
        <p:nvGrpSpPr>
          <p:cNvPr id="384" name="Google Shape;384;p42"/>
          <p:cNvGrpSpPr/>
          <p:nvPr/>
        </p:nvGrpSpPr>
        <p:grpSpPr>
          <a:xfrm>
            <a:off x="4345410" y="2506101"/>
            <a:ext cx="456049" cy="342483"/>
            <a:chOff x="-1" y="-1"/>
            <a:chExt cx="457192" cy="457192"/>
          </a:xfrm>
        </p:grpSpPr>
        <p:sp>
          <p:nvSpPr>
            <p:cNvPr id="385" name="Google Shape;385;p42"/>
            <p:cNvSpPr/>
            <p:nvPr/>
          </p:nvSpPr>
          <p:spPr>
            <a:xfrm>
              <a:off x="-1" y="-1"/>
              <a:ext cx="457192" cy="45719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151515"/>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86" name="Google Shape;386;p42"/>
            <p:cNvSpPr/>
            <p:nvPr/>
          </p:nvSpPr>
          <p:spPr>
            <a:xfrm>
              <a:off x="136002" y="131830"/>
              <a:ext cx="185179" cy="18232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EB619"/>
            </a:solidFill>
            <a:ln cap="flat" cmpd="sng" w="9525">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sp>
        <p:nvSpPr>
          <p:cNvPr id="387" name="Google Shape;387;p42"/>
          <p:cNvSpPr/>
          <p:nvPr/>
        </p:nvSpPr>
        <p:spPr>
          <a:xfrm>
            <a:off x="4980697" y="3101738"/>
            <a:ext cx="2086200" cy="207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sz="1700">
                <a:solidFill>
                  <a:srgbClr val="F8B218"/>
                </a:solidFill>
                <a:latin typeface="Trebuchet MS"/>
                <a:ea typeface="Trebuchet MS"/>
                <a:cs typeface="Trebuchet MS"/>
                <a:sym typeface="Trebuchet MS"/>
              </a:rPr>
              <a:t>Assets Acquisition </a:t>
            </a:r>
            <a:endParaRPr sz="1200"/>
          </a:p>
        </p:txBody>
      </p:sp>
      <p:sp>
        <p:nvSpPr>
          <p:cNvPr id="388" name="Google Shape;388;p42"/>
          <p:cNvSpPr/>
          <p:nvPr/>
        </p:nvSpPr>
        <p:spPr>
          <a:xfrm>
            <a:off x="4980709" y="3357027"/>
            <a:ext cx="3273000" cy="1230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sz="1200">
                <a:solidFill>
                  <a:srgbClr val="FFFFFF"/>
                </a:solidFill>
                <a:latin typeface="Trebuchet MS"/>
                <a:ea typeface="Trebuchet MS"/>
                <a:cs typeface="Trebuchet MS"/>
                <a:sym typeface="Trebuchet MS"/>
              </a:rPr>
              <a:t>Phone Scheme for drivers</a:t>
            </a:r>
            <a:endParaRPr sz="1200">
              <a:solidFill>
                <a:srgbClr val="00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43"/>
          <p:cNvPicPr preferRelativeResize="0"/>
          <p:nvPr/>
        </p:nvPicPr>
        <p:blipFill rotWithShape="1">
          <a:blip r:embed="rId3">
            <a:alphaModFix/>
          </a:blip>
          <a:srcRect b="0" l="0" r="0" t="0"/>
          <a:stretch/>
        </p:blipFill>
        <p:spPr>
          <a:xfrm>
            <a:off x="0" y="0"/>
            <a:ext cx="9144002" cy="5143498"/>
          </a:xfrm>
          <a:prstGeom prst="rect">
            <a:avLst/>
          </a:prstGeom>
          <a:noFill/>
          <a:ln>
            <a:noFill/>
          </a:ln>
        </p:spPr>
      </p:pic>
      <p:cxnSp>
        <p:nvCxnSpPr>
          <p:cNvPr id="394" name="Google Shape;394;p43"/>
          <p:cNvCxnSpPr/>
          <p:nvPr/>
        </p:nvCxnSpPr>
        <p:spPr>
          <a:xfrm>
            <a:off x="411307" y="3770429"/>
            <a:ext cx="8324272" cy="0"/>
          </a:xfrm>
          <a:prstGeom prst="straightConnector1">
            <a:avLst/>
          </a:prstGeom>
          <a:noFill/>
          <a:ln cap="rnd" cmpd="sng" w="28575">
            <a:solidFill>
              <a:srgbClr val="FEB619"/>
            </a:solidFill>
            <a:prstDash val="dot"/>
            <a:round/>
            <a:headEnd len="sm" w="sm" type="none"/>
            <a:tailEnd len="sm" w="sm" type="none"/>
          </a:ln>
        </p:spPr>
      </p:cxnSp>
      <p:sp>
        <p:nvSpPr>
          <p:cNvPr id="395" name="Google Shape;395;p43"/>
          <p:cNvSpPr/>
          <p:nvPr/>
        </p:nvSpPr>
        <p:spPr>
          <a:xfrm>
            <a:off x="1429189" y="945147"/>
            <a:ext cx="6032400" cy="1018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8300">
                <a:solidFill>
                  <a:srgbClr val="F8B218"/>
                </a:solidFill>
                <a:latin typeface="Trebuchet MS"/>
                <a:ea typeface="Trebuchet MS"/>
                <a:cs typeface="Trebuchet MS"/>
                <a:sym typeface="Trebuchet MS"/>
              </a:rPr>
              <a:t>Thank You</a:t>
            </a:r>
            <a:endParaRPr sz="1200"/>
          </a:p>
        </p:txBody>
      </p:sp>
      <p:sp>
        <p:nvSpPr>
          <p:cNvPr id="396" name="Google Shape;396;p43"/>
          <p:cNvSpPr/>
          <p:nvPr/>
        </p:nvSpPr>
        <p:spPr>
          <a:xfrm>
            <a:off x="1252625" y="4505750"/>
            <a:ext cx="1485600" cy="28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chemeClr val="accent6"/>
                </a:solidFill>
                <a:latin typeface="Trebuchet MS"/>
                <a:ea typeface="Trebuchet MS"/>
                <a:cs typeface="Trebuchet MS"/>
                <a:sym typeface="Trebuchet MS"/>
              </a:rPr>
              <a:t>support@inaaga.ng</a:t>
            </a:r>
            <a:endParaRPr sz="1700">
              <a:solidFill>
                <a:schemeClr val="accent6"/>
              </a:solidFill>
              <a:latin typeface="Trebuchet MS"/>
              <a:ea typeface="Trebuchet MS"/>
              <a:cs typeface="Trebuchet MS"/>
              <a:sym typeface="Trebuchet MS"/>
            </a:endParaRPr>
          </a:p>
        </p:txBody>
      </p:sp>
      <p:cxnSp>
        <p:nvCxnSpPr>
          <p:cNvPr id="397" name="Google Shape;397;p43"/>
          <p:cNvCxnSpPr/>
          <p:nvPr/>
        </p:nvCxnSpPr>
        <p:spPr>
          <a:xfrm>
            <a:off x="411307" y="564146"/>
            <a:ext cx="8324272" cy="0"/>
          </a:xfrm>
          <a:prstGeom prst="straightConnector1">
            <a:avLst/>
          </a:prstGeom>
          <a:noFill/>
          <a:ln cap="rnd" cmpd="sng" w="12700">
            <a:solidFill>
              <a:srgbClr val="F8B218"/>
            </a:solidFill>
            <a:prstDash val="dot"/>
            <a:round/>
            <a:headEnd len="sm" w="sm" type="none"/>
            <a:tailEnd len="sm" w="sm" type="none"/>
          </a:ln>
        </p:spPr>
      </p:cxnSp>
      <p:sp>
        <p:nvSpPr>
          <p:cNvPr id="398" name="Google Shape;398;p43"/>
          <p:cNvSpPr/>
          <p:nvPr/>
        </p:nvSpPr>
        <p:spPr>
          <a:xfrm>
            <a:off x="8694474" y="4790515"/>
            <a:ext cx="448083"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pic>
        <p:nvPicPr>
          <p:cNvPr id="399" name="Google Shape;399;p43"/>
          <p:cNvPicPr preferRelativeResize="0"/>
          <p:nvPr/>
        </p:nvPicPr>
        <p:blipFill rotWithShape="1">
          <a:blip r:embed="rId4">
            <a:alphaModFix/>
          </a:blip>
          <a:srcRect b="0" l="0" r="0" t="0"/>
          <a:stretch/>
        </p:blipFill>
        <p:spPr>
          <a:xfrm>
            <a:off x="7418602" y="190864"/>
            <a:ext cx="1223480" cy="286424"/>
          </a:xfrm>
          <a:prstGeom prst="rect">
            <a:avLst/>
          </a:prstGeom>
          <a:noFill/>
          <a:ln>
            <a:noFill/>
          </a:ln>
        </p:spPr>
      </p:pic>
      <p:pic>
        <p:nvPicPr>
          <p:cNvPr id="400" name="Google Shape;400;p43"/>
          <p:cNvPicPr preferRelativeResize="0"/>
          <p:nvPr/>
        </p:nvPicPr>
        <p:blipFill>
          <a:blip r:embed="rId5">
            <a:alphaModFix/>
          </a:blip>
          <a:stretch>
            <a:fillRect/>
          </a:stretch>
        </p:blipFill>
        <p:spPr>
          <a:xfrm>
            <a:off x="679088" y="4303338"/>
            <a:ext cx="638175" cy="657225"/>
          </a:xfrm>
          <a:prstGeom prst="rect">
            <a:avLst/>
          </a:prstGeom>
          <a:noFill/>
          <a:ln>
            <a:noFill/>
          </a:ln>
        </p:spPr>
      </p:pic>
      <p:pic>
        <p:nvPicPr>
          <p:cNvPr id="401" name="Google Shape;401;p43"/>
          <p:cNvPicPr preferRelativeResize="0"/>
          <p:nvPr/>
        </p:nvPicPr>
        <p:blipFill>
          <a:blip r:embed="rId6">
            <a:alphaModFix/>
          </a:blip>
          <a:stretch>
            <a:fillRect/>
          </a:stretch>
        </p:blipFill>
        <p:spPr>
          <a:xfrm>
            <a:off x="3422488" y="4303338"/>
            <a:ext cx="638175" cy="657225"/>
          </a:xfrm>
          <a:prstGeom prst="rect">
            <a:avLst/>
          </a:prstGeom>
          <a:noFill/>
          <a:ln>
            <a:noFill/>
          </a:ln>
        </p:spPr>
      </p:pic>
      <p:sp>
        <p:nvSpPr>
          <p:cNvPr id="402" name="Google Shape;402;p43"/>
          <p:cNvSpPr/>
          <p:nvPr/>
        </p:nvSpPr>
        <p:spPr>
          <a:xfrm>
            <a:off x="6256800" y="4147238"/>
            <a:ext cx="1293000" cy="28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chemeClr val="accent6"/>
                </a:solidFill>
                <a:latin typeface="Trebuchet MS"/>
                <a:ea typeface="Trebuchet MS"/>
                <a:cs typeface="Trebuchet MS"/>
                <a:sym typeface="Trebuchet MS"/>
              </a:rPr>
              <a:t>inaagarides</a:t>
            </a:r>
            <a:endParaRPr sz="1700">
              <a:solidFill>
                <a:schemeClr val="accent6"/>
              </a:solidFill>
              <a:latin typeface="Trebuchet MS"/>
              <a:ea typeface="Trebuchet MS"/>
              <a:cs typeface="Trebuchet MS"/>
              <a:sym typeface="Trebuchet MS"/>
            </a:endParaRPr>
          </a:p>
        </p:txBody>
      </p:sp>
      <p:pic>
        <p:nvPicPr>
          <p:cNvPr id="403" name="Google Shape;403;p43"/>
          <p:cNvPicPr preferRelativeResize="0"/>
          <p:nvPr/>
        </p:nvPicPr>
        <p:blipFill>
          <a:blip r:embed="rId7">
            <a:alphaModFix/>
          </a:blip>
          <a:stretch>
            <a:fillRect/>
          </a:stretch>
        </p:blipFill>
        <p:spPr>
          <a:xfrm>
            <a:off x="5957475" y="3998550"/>
            <a:ext cx="448075" cy="461452"/>
          </a:xfrm>
          <a:prstGeom prst="rect">
            <a:avLst/>
          </a:prstGeom>
          <a:noFill/>
          <a:ln>
            <a:noFill/>
          </a:ln>
        </p:spPr>
      </p:pic>
      <p:pic>
        <p:nvPicPr>
          <p:cNvPr id="404" name="Google Shape;404;p43"/>
          <p:cNvPicPr preferRelativeResize="0"/>
          <p:nvPr/>
        </p:nvPicPr>
        <p:blipFill>
          <a:blip r:embed="rId8">
            <a:alphaModFix/>
          </a:blip>
          <a:stretch>
            <a:fillRect/>
          </a:stretch>
        </p:blipFill>
        <p:spPr>
          <a:xfrm>
            <a:off x="5957472" y="4535722"/>
            <a:ext cx="448075" cy="461450"/>
          </a:xfrm>
          <a:prstGeom prst="rect">
            <a:avLst/>
          </a:prstGeom>
          <a:noFill/>
          <a:ln>
            <a:noFill/>
          </a:ln>
        </p:spPr>
      </p:pic>
      <p:sp>
        <p:nvSpPr>
          <p:cNvPr id="405" name="Google Shape;405;p43"/>
          <p:cNvSpPr/>
          <p:nvPr/>
        </p:nvSpPr>
        <p:spPr>
          <a:xfrm>
            <a:off x="4047725" y="4353350"/>
            <a:ext cx="1485600" cy="28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chemeClr val="accent6"/>
                </a:solidFill>
                <a:latin typeface="Trebuchet MS"/>
                <a:ea typeface="Trebuchet MS"/>
                <a:cs typeface="Trebuchet MS"/>
                <a:sym typeface="Trebuchet MS"/>
              </a:rPr>
              <a:t>+2348168988303</a:t>
            </a:r>
            <a:endParaRPr sz="1100">
              <a:solidFill>
                <a:schemeClr val="accent6"/>
              </a:solidFill>
              <a:latin typeface="Trebuchet MS"/>
              <a:ea typeface="Trebuchet MS"/>
              <a:cs typeface="Trebuchet MS"/>
              <a:sym typeface="Trebuchet MS"/>
            </a:endParaRPr>
          </a:p>
          <a:p>
            <a:pPr indent="0" lvl="0" marL="0" marR="0" rtl="0" algn="ctr">
              <a:spcBef>
                <a:spcPts val="0"/>
              </a:spcBef>
              <a:spcAft>
                <a:spcPts val="0"/>
              </a:spcAft>
              <a:buNone/>
            </a:pPr>
            <a:r>
              <a:t/>
            </a:r>
            <a:endParaRPr sz="1100">
              <a:solidFill>
                <a:schemeClr val="accent6"/>
              </a:solidFill>
              <a:latin typeface="Trebuchet MS"/>
              <a:ea typeface="Trebuchet MS"/>
              <a:cs typeface="Trebuchet MS"/>
              <a:sym typeface="Trebuchet MS"/>
            </a:endParaRPr>
          </a:p>
          <a:p>
            <a:pPr indent="0" lvl="0" marL="0" marR="0" rtl="0" algn="ctr">
              <a:spcBef>
                <a:spcPts val="0"/>
              </a:spcBef>
              <a:spcAft>
                <a:spcPts val="0"/>
              </a:spcAft>
              <a:buNone/>
            </a:pPr>
            <a:r>
              <a:rPr lang="en" sz="1100">
                <a:solidFill>
                  <a:schemeClr val="accent6"/>
                </a:solidFill>
                <a:latin typeface="Trebuchet MS"/>
                <a:ea typeface="Trebuchet MS"/>
                <a:cs typeface="Trebuchet MS"/>
                <a:sym typeface="Trebuchet MS"/>
              </a:rPr>
              <a:t>+2348062147560</a:t>
            </a:r>
            <a:endParaRPr sz="1100">
              <a:solidFill>
                <a:schemeClr val="accent6"/>
              </a:solidFill>
              <a:latin typeface="Trebuchet MS"/>
              <a:ea typeface="Trebuchet MS"/>
              <a:cs typeface="Trebuchet MS"/>
              <a:sym typeface="Trebuchet MS"/>
            </a:endParaRPr>
          </a:p>
        </p:txBody>
      </p:sp>
      <p:sp>
        <p:nvSpPr>
          <p:cNvPr id="406" name="Google Shape;406;p43"/>
          <p:cNvSpPr/>
          <p:nvPr/>
        </p:nvSpPr>
        <p:spPr>
          <a:xfrm>
            <a:off x="6256800" y="4658150"/>
            <a:ext cx="1293000" cy="2865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chemeClr val="accent6"/>
                </a:solidFill>
                <a:latin typeface="Trebuchet MS"/>
                <a:ea typeface="Trebuchet MS"/>
                <a:cs typeface="Trebuchet MS"/>
                <a:sym typeface="Trebuchet MS"/>
              </a:rPr>
              <a:t>inaagarides</a:t>
            </a:r>
            <a:endParaRPr sz="1700">
              <a:solidFill>
                <a:schemeClr val="accent6"/>
              </a:solidFill>
              <a:latin typeface="Trebuchet MS"/>
              <a:ea typeface="Trebuchet MS"/>
              <a:cs typeface="Trebuchet MS"/>
              <a:sym typeface="Trebuchet MS"/>
            </a:endParaRPr>
          </a:p>
        </p:txBody>
      </p:sp>
      <p:sp>
        <p:nvSpPr>
          <p:cNvPr id="407" name="Google Shape;407;p43"/>
          <p:cNvSpPr txBox="1"/>
          <p:nvPr/>
        </p:nvSpPr>
        <p:spPr>
          <a:xfrm>
            <a:off x="1429200" y="2538397"/>
            <a:ext cx="50679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33"/>
          <p:cNvPicPr preferRelativeResize="0"/>
          <p:nvPr/>
        </p:nvPicPr>
        <p:blipFill rotWithShape="1">
          <a:blip r:embed="rId3">
            <a:alphaModFix/>
          </a:blip>
          <a:srcRect b="0" l="0" r="0" t="0"/>
          <a:stretch/>
        </p:blipFill>
        <p:spPr>
          <a:xfrm>
            <a:off x="0" y="0"/>
            <a:ext cx="6656294" cy="5143499"/>
          </a:xfrm>
          <a:prstGeom prst="rect">
            <a:avLst/>
          </a:prstGeom>
          <a:noFill/>
          <a:ln>
            <a:noFill/>
          </a:ln>
        </p:spPr>
      </p:pic>
      <p:pic>
        <p:nvPicPr>
          <p:cNvPr id="138" name="Google Shape;138;p33"/>
          <p:cNvPicPr preferRelativeResize="0"/>
          <p:nvPr/>
        </p:nvPicPr>
        <p:blipFill rotWithShape="1">
          <a:blip r:embed="rId4">
            <a:alphaModFix/>
          </a:blip>
          <a:srcRect b="0" l="0" r="0" t="0"/>
          <a:stretch/>
        </p:blipFill>
        <p:spPr>
          <a:xfrm>
            <a:off x="0" y="0"/>
            <a:ext cx="9144002" cy="5143498"/>
          </a:xfrm>
          <a:prstGeom prst="rect">
            <a:avLst/>
          </a:prstGeom>
          <a:noFill/>
          <a:ln>
            <a:noFill/>
          </a:ln>
        </p:spPr>
      </p:pic>
      <p:sp>
        <p:nvSpPr>
          <p:cNvPr id="139" name="Google Shape;139;p33"/>
          <p:cNvSpPr/>
          <p:nvPr/>
        </p:nvSpPr>
        <p:spPr>
          <a:xfrm>
            <a:off x="696388" y="1940787"/>
            <a:ext cx="7754100" cy="1623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 sz="2600" u="none" cap="none" strike="noStrike">
                <a:solidFill>
                  <a:srgbClr val="FFFFFF"/>
                </a:solidFill>
                <a:latin typeface="Trebuchet MS"/>
                <a:ea typeface="Trebuchet MS"/>
                <a:cs typeface="Trebuchet MS"/>
                <a:sym typeface="Trebuchet MS"/>
              </a:rPr>
              <a:t>Inaaga is a ride hailing company </a:t>
            </a:r>
            <a:r>
              <a:rPr lang="en" sz="2600">
                <a:solidFill>
                  <a:srgbClr val="FFFFFF"/>
                </a:solidFill>
                <a:latin typeface="Trebuchet MS"/>
                <a:ea typeface="Trebuchet MS"/>
                <a:cs typeface="Trebuchet MS"/>
                <a:sym typeface="Trebuchet MS"/>
              </a:rPr>
              <a:t>helping people get to their destination faster in an easy manner using a mobile app.</a:t>
            </a:r>
            <a:endParaRPr b="0" i="0" sz="2600" u="none" cap="none" strike="noStrike">
              <a:solidFill>
                <a:srgbClr val="FFFFFF"/>
              </a:solidFill>
              <a:latin typeface="Trebuchet MS"/>
              <a:ea typeface="Trebuchet MS"/>
              <a:cs typeface="Trebuchet MS"/>
              <a:sym typeface="Trebuchet MS"/>
            </a:endParaRPr>
          </a:p>
        </p:txBody>
      </p:sp>
      <p:sp>
        <p:nvSpPr>
          <p:cNvPr id="140" name="Google Shape;140;p33"/>
          <p:cNvSpPr/>
          <p:nvPr/>
        </p:nvSpPr>
        <p:spPr>
          <a:xfrm>
            <a:off x="331924" y="91400"/>
            <a:ext cx="3362700" cy="448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p>
        </p:txBody>
      </p:sp>
      <p:cxnSp>
        <p:nvCxnSpPr>
          <p:cNvPr id="141" name="Google Shape;141;p33"/>
          <p:cNvCxnSpPr/>
          <p:nvPr/>
        </p:nvCxnSpPr>
        <p:spPr>
          <a:xfrm>
            <a:off x="411307" y="564146"/>
            <a:ext cx="8324272" cy="0"/>
          </a:xfrm>
          <a:prstGeom prst="straightConnector1">
            <a:avLst/>
          </a:prstGeom>
          <a:noFill/>
          <a:ln cap="rnd" cmpd="sng" w="15875">
            <a:solidFill>
              <a:srgbClr val="31B9B5"/>
            </a:solidFill>
            <a:prstDash val="dot"/>
            <a:round/>
            <a:headEnd len="sm" w="sm" type="none"/>
            <a:tailEnd len="sm" w="sm" type="none"/>
          </a:ln>
        </p:spPr>
      </p:cxnSp>
      <p:pic>
        <p:nvPicPr>
          <p:cNvPr id="142" name="Google Shape;142;p33"/>
          <p:cNvPicPr preferRelativeResize="0"/>
          <p:nvPr/>
        </p:nvPicPr>
        <p:blipFill rotWithShape="1">
          <a:blip r:embed="rId5">
            <a:alphaModFix/>
          </a:blip>
          <a:srcRect b="0" l="0" r="0" t="0"/>
          <a:stretch/>
        </p:blipFill>
        <p:spPr>
          <a:xfrm>
            <a:off x="7636560" y="260824"/>
            <a:ext cx="796869" cy="224827"/>
          </a:xfrm>
          <a:prstGeom prst="rect">
            <a:avLst/>
          </a:prstGeom>
          <a:noFill/>
          <a:ln>
            <a:noFill/>
          </a:ln>
        </p:spPr>
      </p:pic>
      <p:sp>
        <p:nvSpPr>
          <p:cNvPr id="143" name="Google Shape;143;p33"/>
          <p:cNvSpPr/>
          <p:nvPr/>
        </p:nvSpPr>
        <p:spPr>
          <a:xfrm>
            <a:off x="8592704" y="4740088"/>
            <a:ext cx="551296" cy="403412"/>
          </a:xfrm>
          <a:prstGeom prst="rect">
            <a:avLst/>
          </a:prstGeom>
          <a:solidFill>
            <a:srgbClr val="F8B218"/>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34"/>
          <p:cNvPicPr preferRelativeResize="0"/>
          <p:nvPr/>
        </p:nvPicPr>
        <p:blipFill rotWithShape="1">
          <a:blip r:embed="rId3">
            <a:alphaModFix/>
          </a:blip>
          <a:srcRect b="0" l="0" r="0" t="0"/>
          <a:stretch/>
        </p:blipFill>
        <p:spPr>
          <a:xfrm>
            <a:off x="1438" y="76200"/>
            <a:ext cx="9144002" cy="5143498"/>
          </a:xfrm>
          <a:prstGeom prst="rect">
            <a:avLst/>
          </a:prstGeom>
          <a:noFill/>
          <a:ln>
            <a:noFill/>
          </a:ln>
        </p:spPr>
      </p:pic>
      <p:sp>
        <p:nvSpPr>
          <p:cNvPr id="149" name="Google Shape;149;p34"/>
          <p:cNvSpPr/>
          <p:nvPr/>
        </p:nvSpPr>
        <p:spPr>
          <a:xfrm>
            <a:off x="331920" y="91400"/>
            <a:ext cx="4811700" cy="448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3600" u="none" cap="none" strike="noStrike">
                <a:solidFill>
                  <a:schemeClr val="dk1"/>
                </a:solidFill>
                <a:latin typeface="Trebuchet MS"/>
                <a:ea typeface="Trebuchet MS"/>
                <a:cs typeface="Trebuchet MS"/>
                <a:sym typeface="Trebuchet MS"/>
              </a:rPr>
              <a:t>The Problem</a:t>
            </a:r>
            <a:endParaRPr b="0" i="0" sz="3600" u="none" cap="none" strike="noStrike">
              <a:solidFill>
                <a:schemeClr val="dk1"/>
              </a:solidFill>
              <a:latin typeface="Arial"/>
              <a:ea typeface="Arial"/>
              <a:cs typeface="Arial"/>
              <a:sym typeface="Arial"/>
            </a:endParaRPr>
          </a:p>
        </p:txBody>
      </p:sp>
      <p:sp>
        <p:nvSpPr>
          <p:cNvPr id="150" name="Google Shape;150;p34"/>
          <p:cNvSpPr/>
          <p:nvPr/>
        </p:nvSpPr>
        <p:spPr>
          <a:xfrm>
            <a:off x="1210237" y="1783125"/>
            <a:ext cx="939279" cy="8919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8B21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51" name="Google Shape;151;p34"/>
          <p:cNvSpPr/>
          <p:nvPr/>
        </p:nvSpPr>
        <p:spPr>
          <a:xfrm>
            <a:off x="16525" y="3320666"/>
            <a:ext cx="3326700" cy="5913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lang="en">
                <a:solidFill>
                  <a:srgbClr val="FFFFFF"/>
                </a:solidFill>
                <a:latin typeface="Trebuchet MS"/>
                <a:ea typeface="Trebuchet MS"/>
                <a:cs typeface="Trebuchet MS"/>
                <a:sym typeface="Trebuchet MS"/>
              </a:rPr>
              <a:t>Time wasting as a result of long waiting for cabs</a:t>
            </a:r>
            <a:endParaRPr>
              <a:solidFill>
                <a:srgbClr val="FFFFFF"/>
              </a:solidFill>
              <a:latin typeface="Trebuchet MS"/>
              <a:ea typeface="Trebuchet MS"/>
              <a:cs typeface="Trebuchet MS"/>
              <a:sym typeface="Trebuchet MS"/>
            </a:endParaRPr>
          </a:p>
        </p:txBody>
      </p:sp>
      <p:sp>
        <p:nvSpPr>
          <p:cNvPr id="152" name="Google Shape;152;p34"/>
          <p:cNvSpPr/>
          <p:nvPr/>
        </p:nvSpPr>
        <p:spPr>
          <a:xfrm>
            <a:off x="472976" y="2891850"/>
            <a:ext cx="2413800" cy="274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200">
                <a:solidFill>
                  <a:srgbClr val="F8B218"/>
                </a:solidFill>
                <a:latin typeface="Trebuchet MS"/>
                <a:ea typeface="Trebuchet MS"/>
                <a:cs typeface="Trebuchet MS"/>
                <a:sym typeface="Trebuchet MS"/>
              </a:rPr>
              <a:t>First Problem</a:t>
            </a:r>
            <a:endParaRPr sz="1700">
              <a:solidFill>
                <a:srgbClr val="F8B218"/>
              </a:solidFill>
              <a:latin typeface="Trebuchet MS"/>
              <a:ea typeface="Trebuchet MS"/>
              <a:cs typeface="Trebuchet MS"/>
              <a:sym typeface="Trebuchet MS"/>
            </a:endParaRPr>
          </a:p>
        </p:txBody>
      </p:sp>
      <p:cxnSp>
        <p:nvCxnSpPr>
          <p:cNvPr id="153" name="Google Shape;153;p34"/>
          <p:cNvCxnSpPr/>
          <p:nvPr/>
        </p:nvCxnSpPr>
        <p:spPr>
          <a:xfrm>
            <a:off x="411307" y="564146"/>
            <a:ext cx="8324272" cy="0"/>
          </a:xfrm>
          <a:prstGeom prst="straightConnector1">
            <a:avLst/>
          </a:prstGeom>
          <a:noFill/>
          <a:ln cap="rnd" cmpd="sng" w="15875">
            <a:solidFill>
              <a:srgbClr val="FFFFFF"/>
            </a:solidFill>
            <a:prstDash val="dot"/>
            <a:round/>
            <a:headEnd len="sm" w="sm" type="none"/>
            <a:tailEnd len="sm" w="sm" type="none"/>
          </a:ln>
        </p:spPr>
      </p:cxnSp>
      <p:sp>
        <p:nvSpPr>
          <p:cNvPr id="154" name="Google Shape;154;p34"/>
          <p:cNvSpPr txBox="1"/>
          <p:nvPr/>
        </p:nvSpPr>
        <p:spPr>
          <a:xfrm>
            <a:off x="8731250" y="4887165"/>
            <a:ext cx="411307" cy="202757"/>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b="0" lang="en" sz="1100" u="none">
                <a:solidFill>
                  <a:srgbClr val="FFFFFF"/>
                </a:solidFill>
                <a:latin typeface="Trebuchet MS"/>
                <a:ea typeface="Trebuchet MS"/>
                <a:cs typeface="Trebuchet MS"/>
                <a:sym typeface="Trebuchet MS"/>
              </a:rPr>
              <a:t>2</a:t>
            </a:r>
            <a:endParaRPr sz="1200"/>
          </a:p>
        </p:txBody>
      </p:sp>
      <p:sp>
        <p:nvSpPr>
          <p:cNvPr id="155" name="Google Shape;155;p34"/>
          <p:cNvSpPr/>
          <p:nvPr/>
        </p:nvSpPr>
        <p:spPr>
          <a:xfrm>
            <a:off x="8694474" y="4790515"/>
            <a:ext cx="448083"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pic>
        <p:nvPicPr>
          <p:cNvPr id="156" name="Google Shape;156;p34"/>
          <p:cNvPicPr preferRelativeResize="0"/>
          <p:nvPr/>
        </p:nvPicPr>
        <p:blipFill rotWithShape="1">
          <a:blip r:embed="rId4">
            <a:alphaModFix/>
          </a:blip>
          <a:srcRect b="0" l="0" r="0" t="0"/>
          <a:stretch/>
        </p:blipFill>
        <p:spPr>
          <a:xfrm>
            <a:off x="7636560" y="260824"/>
            <a:ext cx="796869" cy="224827"/>
          </a:xfrm>
          <a:prstGeom prst="rect">
            <a:avLst/>
          </a:prstGeom>
          <a:noFill/>
          <a:ln>
            <a:noFill/>
          </a:ln>
        </p:spPr>
      </p:pic>
      <p:sp>
        <p:nvSpPr>
          <p:cNvPr id="157" name="Google Shape;157;p34"/>
          <p:cNvSpPr/>
          <p:nvPr/>
        </p:nvSpPr>
        <p:spPr>
          <a:xfrm>
            <a:off x="3459247" y="3208175"/>
            <a:ext cx="2413800" cy="2910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lang="en">
                <a:solidFill>
                  <a:srgbClr val="FFFFFF"/>
                </a:solidFill>
                <a:latin typeface="Trebuchet MS"/>
                <a:ea typeface="Trebuchet MS"/>
                <a:cs typeface="Trebuchet MS"/>
                <a:sym typeface="Trebuchet MS"/>
              </a:rPr>
              <a:t>Low income for drivers</a:t>
            </a:r>
            <a:endParaRPr>
              <a:solidFill>
                <a:srgbClr val="FFFFFF"/>
              </a:solidFill>
              <a:latin typeface="Trebuchet MS"/>
              <a:ea typeface="Trebuchet MS"/>
              <a:cs typeface="Trebuchet MS"/>
              <a:sym typeface="Trebuchet MS"/>
            </a:endParaRPr>
          </a:p>
        </p:txBody>
      </p:sp>
      <p:sp>
        <p:nvSpPr>
          <p:cNvPr id="158" name="Google Shape;158;p34"/>
          <p:cNvSpPr/>
          <p:nvPr/>
        </p:nvSpPr>
        <p:spPr>
          <a:xfrm>
            <a:off x="3459252" y="2876550"/>
            <a:ext cx="2413800" cy="274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200">
                <a:solidFill>
                  <a:srgbClr val="F8B218"/>
                </a:solidFill>
                <a:latin typeface="Trebuchet MS"/>
                <a:ea typeface="Trebuchet MS"/>
                <a:cs typeface="Trebuchet MS"/>
                <a:sym typeface="Trebuchet MS"/>
              </a:rPr>
              <a:t>Second </a:t>
            </a:r>
            <a:r>
              <a:rPr lang="en" sz="2200">
                <a:solidFill>
                  <a:srgbClr val="F8B218"/>
                </a:solidFill>
                <a:latin typeface="Trebuchet MS"/>
                <a:ea typeface="Trebuchet MS"/>
                <a:cs typeface="Trebuchet MS"/>
                <a:sym typeface="Trebuchet MS"/>
              </a:rPr>
              <a:t>Problem</a:t>
            </a:r>
            <a:endParaRPr sz="1700">
              <a:solidFill>
                <a:srgbClr val="F8B218"/>
              </a:solidFill>
              <a:latin typeface="Trebuchet MS"/>
              <a:ea typeface="Trebuchet MS"/>
              <a:cs typeface="Trebuchet MS"/>
              <a:sym typeface="Trebuchet MS"/>
            </a:endParaRPr>
          </a:p>
        </p:txBody>
      </p:sp>
      <p:sp>
        <p:nvSpPr>
          <p:cNvPr id="159" name="Google Shape;159;p34"/>
          <p:cNvSpPr/>
          <p:nvPr/>
        </p:nvSpPr>
        <p:spPr>
          <a:xfrm>
            <a:off x="4283462" y="1774813"/>
            <a:ext cx="939279" cy="8919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8B21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60" name="Google Shape;160;p34"/>
          <p:cNvSpPr/>
          <p:nvPr/>
        </p:nvSpPr>
        <p:spPr>
          <a:xfrm>
            <a:off x="6212722" y="3207725"/>
            <a:ext cx="2413800" cy="291000"/>
          </a:xfrm>
          <a:prstGeom prst="rect">
            <a:avLst/>
          </a:prstGeom>
          <a:noFill/>
          <a:ln>
            <a:noFill/>
          </a:ln>
        </p:spPr>
        <p:txBody>
          <a:bodyPr anchorCtr="0" anchor="t" bIns="0" lIns="0" spcFirstLastPara="1" rIns="0" wrap="square" tIns="0">
            <a:noAutofit/>
          </a:bodyPr>
          <a:lstStyle/>
          <a:p>
            <a:pPr indent="0" lvl="0" marL="0" marR="0" rtl="0" algn="ctr">
              <a:lnSpc>
                <a:spcPct val="110000"/>
              </a:lnSpc>
              <a:spcBef>
                <a:spcPts val="0"/>
              </a:spcBef>
              <a:spcAft>
                <a:spcPts val="0"/>
              </a:spcAft>
              <a:buNone/>
            </a:pPr>
            <a:r>
              <a:rPr lang="en">
                <a:solidFill>
                  <a:srgbClr val="FFFFFF"/>
                </a:solidFill>
                <a:latin typeface="Trebuchet MS"/>
                <a:ea typeface="Trebuchet MS"/>
                <a:cs typeface="Trebuchet MS"/>
                <a:sym typeface="Trebuchet MS"/>
              </a:rPr>
              <a:t>Low income for drivers</a:t>
            </a:r>
            <a:endParaRPr>
              <a:solidFill>
                <a:srgbClr val="FFFFFF"/>
              </a:solidFill>
              <a:latin typeface="Trebuchet MS"/>
              <a:ea typeface="Trebuchet MS"/>
              <a:cs typeface="Trebuchet MS"/>
              <a:sym typeface="Trebuchet MS"/>
            </a:endParaRPr>
          </a:p>
        </p:txBody>
      </p:sp>
      <p:sp>
        <p:nvSpPr>
          <p:cNvPr id="161" name="Google Shape;161;p34"/>
          <p:cNvSpPr/>
          <p:nvPr/>
        </p:nvSpPr>
        <p:spPr>
          <a:xfrm>
            <a:off x="6212727" y="2799900"/>
            <a:ext cx="2413800" cy="2742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2200">
                <a:solidFill>
                  <a:srgbClr val="F8B218"/>
                </a:solidFill>
                <a:latin typeface="Trebuchet MS"/>
                <a:ea typeface="Trebuchet MS"/>
                <a:cs typeface="Trebuchet MS"/>
                <a:sym typeface="Trebuchet MS"/>
              </a:rPr>
              <a:t>Third Problem</a:t>
            </a:r>
            <a:endParaRPr sz="1700">
              <a:solidFill>
                <a:srgbClr val="F8B218"/>
              </a:solidFill>
              <a:latin typeface="Trebuchet MS"/>
              <a:ea typeface="Trebuchet MS"/>
              <a:cs typeface="Trebuchet MS"/>
              <a:sym typeface="Trebuchet MS"/>
            </a:endParaRPr>
          </a:p>
        </p:txBody>
      </p:sp>
      <p:sp>
        <p:nvSpPr>
          <p:cNvPr id="162" name="Google Shape;162;p34"/>
          <p:cNvSpPr/>
          <p:nvPr/>
        </p:nvSpPr>
        <p:spPr>
          <a:xfrm>
            <a:off x="6949987" y="1782663"/>
            <a:ext cx="939279" cy="8919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8B218"/>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5"/>
          <p:cNvPicPr preferRelativeResize="0"/>
          <p:nvPr/>
        </p:nvPicPr>
        <p:blipFill rotWithShape="1">
          <a:blip r:embed="rId3">
            <a:alphaModFix/>
          </a:blip>
          <a:srcRect b="0" l="0" r="0" t="0"/>
          <a:stretch/>
        </p:blipFill>
        <p:spPr>
          <a:xfrm>
            <a:off x="0" y="0"/>
            <a:ext cx="9144002" cy="5143498"/>
          </a:xfrm>
          <a:prstGeom prst="rect">
            <a:avLst/>
          </a:prstGeom>
          <a:noFill/>
          <a:ln>
            <a:noFill/>
          </a:ln>
        </p:spPr>
      </p:pic>
      <p:sp>
        <p:nvSpPr>
          <p:cNvPr id="168" name="Google Shape;168;p35"/>
          <p:cNvSpPr/>
          <p:nvPr/>
        </p:nvSpPr>
        <p:spPr>
          <a:xfrm>
            <a:off x="994353" y="940244"/>
            <a:ext cx="1189182" cy="89191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69" name="Google Shape;169;p35"/>
          <p:cNvSpPr/>
          <p:nvPr/>
        </p:nvSpPr>
        <p:spPr>
          <a:xfrm>
            <a:off x="994353" y="2201956"/>
            <a:ext cx="1189182" cy="89086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70" name="Google Shape;170;p35"/>
          <p:cNvSpPr/>
          <p:nvPr/>
        </p:nvSpPr>
        <p:spPr>
          <a:xfrm>
            <a:off x="994353" y="3461567"/>
            <a:ext cx="1189182" cy="89086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cap="flat" cmpd="sng" w="38100">
            <a:solidFill>
              <a:srgbClr val="F8B218"/>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71" name="Google Shape;171;p35"/>
          <p:cNvSpPr/>
          <p:nvPr/>
        </p:nvSpPr>
        <p:spPr>
          <a:xfrm>
            <a:off x="8731250" y="4888217"/>
            <a:ext cx="411307" cy="200655"/>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4</a:t>
            </a:r>
            <a:endParaRPr sz="1700">
              <a:solidFill>
                <a:srgbClr val="000000"/>
              </a:solidFill>
              <a:latin typeface="Trebuchet MS"/>
              <a:ea typeface="Trebuchet MS"/>
              <a:cs typeface="Trebuchet MS"/>
              <a:sym typeface="Trebuchet MS"/>
            </a:endParaRPr>
          </a:p>
        </p:txBody>
      </p:sp>
      <p:sp>
        <p:nvSpPr>
          <p:cNvPr id="172" name="Google Shape;172;p35"/>
          <p:cNvSpPr/>
          <p:nvPr/>
        </p:nvSpPr>
        <p:spPr>
          <a:xfrm>
            <a:off x="331921" y="91400"/>
            <a:ext cx="4469700" cy="448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3600">
                <a:solidFill>
                  <a:schemeClr val="dk1"/>
                </a:solidFill>
                <a:latin typeface="Trebuchet MS"/>
                <a:ea typeface="Trebuchet MS"/>
                <a:cs typeface="Trebuchet MS"/>
                <a:sym typeface="Trebuchet MS"/>
              </a:rPr>
              <a:t>The Solution</a:t>
            </a:r>
            <a:endParaRPr sz="3600">
              <a:solidFill>
                <a:schemeClr val="dk1"/>
              </a:solidFill>
              <a:latin typeface="Arial"/>
              <a:ea typeface="Arial"/>
              <a:cs typeface="Arial"/>
              <a:sym typeface="Arial"/>
            </a:endParaRPr>
          </a:p>
        </p:txBody>
      </p:sp>
      <p:sp>
        <p:nvSpPr>
          <p:cNvPr id="173" name="Google Shape;173;p35"/>
          <p:cNvSpPr/>
          <p:nvPr/>
        </p:nvSpPr>
        <p:spPr>
          <a:xfrm>
            <a:off x="2570307" y="1286926"/>
            <a:ext cx="5424920" cy="288901"/>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a:solidFill>
                  <a:schemeClr val="accent6"/>
                </a:solidFill>
                <a:latin typeface="Trebuchet MS"/>
                <a:ea typeface="Trebuchet MS"/>
                <a:cs typeface="Trebuchet MS"/>
                <a:sym typeface="Trebuchet MS"/>
              </a:rPr>
              <a:t>We have built a mobile app to </a:t>
            </a:r>
            <a:r>
              <a:rPr lang="en">
                <a:solidFill>
                  <a:schemeClr val="dk1"/>
                </a:solidFill>
                <a:latin typeface="Trebuchet MS"/>
                <a:ea typeface="Trebuchet MS"/>
                <a:cs typeface="Trebuchet MS"/>
                <a:sym typeface="Trebuchet MS"/>
              </a:rPr>
              <a:t>p</a:t>
            </a:r>
            <a:r>
              <a:rPr lang="en">
                <a:solidFill>
                  <a:schemeClr val="dk1"/>
                </a:solidFill>
                <a:latin typeface="Trebuchet MS"/>
                <a:ea typeface="Trebuchet MS"/>
                <a:cs typeface="Trebuchet MS"/>
                <a:sym typeface="Trebuchet MS"/>
              </a:rPr>
              <a:t>rovide easy, fast and reliable rides for users</a:t>
            </a:r>
            <a:endParaRPr>
              <a:solidFill>
                <a:schemeClr val="accent6"/>
              </a:solidFill>
              <a:latin typeface="Trebuchet MS"/>
              <a:ea typeface="Trebuchet MS"/>
              <a:cs typeface="Trebuchet MS"/>
              <a:sym typeface="Trebuchet MS"/>
            </a:endParaRPr>
          </a:p>
        </p:txBody>
      </p:sp>
      <p:sp>
        <p:nvSpPr>
          <p:cNvPr id="174" name="Google Shape;174;p35"/>
          <p:cNvSpPr/>
          <p:nvPr/>
        </p:nvSpPr>
        <p:spPr>
          <a:xfrm>
            <a:off x="2570295" y="954950"/>
            <a:ext cx="3152700" cy="27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200">
                <a:solidFill>
                  <a:srgbClr val="F8B218"/>
                </a:solidFill>
                <a:latin typeface="Trebuchet MS"/>
                <a:ea typeface="Trebuchet MS"/>
                <a:cs typeface="Trebuchet MS"/>
                <a:sym typeface="Trebuchet MS"/>
              </a:rPr>
              <a:t>First Solution</a:t>
            </a:r>
            <a:endParaRPr sz="1700">
              <a:solidFill>
                <a:srgbClr val="F8B218"/>
              </a:solidFill>
              <a:latin typeface="Trebuchet MS"/>
              <a:ea typeface="Trebuchet MS"/>
              <a:cs typeface="Trebuchet MS"/>
              <a:sym typeface="Trebuchet MS"/>
            </a:endParaRPr>
          </a:p>
        </p:txBody>
      </p:sp>
      <p:sp>
        <p:nvSpPr>
          <p:cNvPr id="175" name="Google Shape;175;p35"/>
          <p:cNvSpPr/>
          <p:nvPr/>
        </p:nvSpPr>
        <p:spPr>
          <a:xfrm>
            <a:off x="2570307" y="2539183"/>
            <a:ext cx="5424920" cy="289952"/>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None/>
            </a:pPr>
            <a:r>
              <a:rPr lang="en">
                <a:solidFill>
                  <a:schemeClr val="dk1"/>
                </a:solidFill>
                <a:latin typeface="Trebuchet MS"/>
                <a:ea typeface="Trebuchet MS"/>
                <a:cs typeface="Trebuchet MS"/>
                <a:sym typeface="Trebuchet MS"/>
              </a:rPr>
              <a:t>A</a:t>
            </a:r>
            <a:r>
              <a:rPr lang="en">
                <a:solidFill>
                  <a:schemeClr val="dk1"/>
                </a:solidFill>
                <a:latin typeface="Trebuchet MS"/>
                <a:ea typeface="Trebuchet MS"/>
                <a:cs typeface="Trebuchet MS"/>
                <a:sym typeface="Trebuchet MS"/>
              </a:rPr>
              <a:t>dditional source of income for drivers</a:t>
            </a:r>
            <a:endParaRPr>
              <a:solidFill>
                <a:schemeClr val="dk1"/>
              </a:solidFill>
              <a:latin typeface="Trebuchet MS"/>
              <a:ea typeface="Trebuchet MS"/>
              <a:cs typeface="Trebuchet MS"/>
              <a:sym typeface="Trebuchet MS"/>
            </a:endParaRPr>
          </a:p>
        </p:txBody>
      </p:sp>
      <p:sp>
        <p:nvSpPr>
          <p:cNvPr id="176" name="Google Shape;176;p35"/>
          <p:cNvSpPr/>
          <p:nvPr/>
        </p:nvSpPr>
        <p:spPr>
          <a:xfrm>
            <a:off x="2570295" y="2207200"/>
            <a:ext cx="3761400" cy="27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200">
                <a:solidFill>
                  <a:srgbClr val="F8B218"/>
                </a:solidFill>
                <a:latin typeface="Trebuchet MS"/>
                <a:ea typeface="Trebuchet MS"/>
                <a:cs typeface="Trebuchet MS"/>
                <a:sym typeface="Trebuchet MS"/>
              </a:rPr>
              <a:t>Second Solution</a:t>
            </a:r>
            <a:endParaRPr sz="1700">
              <a:solidFill>
                <a:srgbClr val="F8B218"/>
              </a:solidFill>
              <a:latin typeface="Trebuchet MS"/>
              <a:ea typeface="Trebuchet MS"/>
              <a:cs typeface="Trebuchet MS"/>
              <a:sym typeface="Trebuchet MS"/>
            </a:endParaRPr>
          </a:p>
        </p:txBody>
      </p:sp>
      <p:sp>
        <p:nvSpPr>
          <p:cNvPr id="177" name="Google Shape;177;p35"/>
          <p:cNvSpPr/>
          <p:nvPr/>
        </p:nvSpPr>
        <p:spPr>
          <a:xfrm>
            <a:off x="2570307" y="3798794"/>
            <a:ext cx="5424920" cy="291003"/>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
                <a:solidFill>
                  <a:srgbClr val="FFFFFF"/>
                </a:solidFill>
              </a:rPr>
              <a:t>Opportunity for car owners to make more money</a:t>
            </a:r>
            <a:endParaRPr>
              <a:solidFill>
                <a:srgbClr val="FFFFFF"/>
              </a:solidFill>
            </a:endParaRPr>
          </a:p>
        </p:txBody>
      </p:sp>
      <p:sp>
        <p:nvSpPr>
          <p:cNvPr id="178" name="Google Shape;178;p35"/>
          <p:cNvSpPr/>
          <p:nvPr/>
        </p:nvSpPr>
        <p:spPr>
          <a:xfrm>
            <a:off x="2570295" y="3466825"/>
            <a:ext cx="3225300" cy="275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200">
                <a:solidFill>
                  <a:srgbClr val="F8B218"/>
                </a:solidFill>
                <a:latin typeface="Trebuchet MS"/>
                <a:ea typeface="Trebuchet MS"/>
                <a:cs typeface="Trebuchet MS"/>
                <a:sym typeface="Trebuchet MS"/>
              </a:rPr>
              <a:t>Third Solution</a:t>
            </a:r>
            <a:endParaRPr sz="1700">
              <a:solidFill>
                <a:srgbClr val="F8B218"/>
              </a:solidFill>
              <a:latin typeface="Trebuchet MS"/>
              <a:ea typeface="Trebuchet MS"/>
              <a:cs typeface="Trebuchet MS"/>
              <a:sym typeface="Trebuchet MS"/>
            </a:endParaRPr>
          </a:p>
        </p:txBody>
      </p:sp>
      <p:cxnSp>
        <p:nvCxnSpPr>
          <p:cNvPr id="179" name="Google Shape;179;p35"/>
          <p:cNvCxnSpPr/>
          <p:nvPr/>
        </p:nvCxnSpPr>
        <p:spPr>
          <a:xfrm>
            <a:off x="411307" y="564146"/>
            <a:ext cx="8324272" cy="0"/>
          </a:xfrm>
          <a:prstGeom prst="straightConnector1">
            <a:avLst/>
          </a:prstGeom>
          <a:noFill/>
          <a:ln cap="rnd" cmpd="sng" w="15875">
            <a:solidFill>
              <a:srgbClr val="EEECE0"/>
            </a:solidFill>
            <a:prstDash val="dot"/>
            <a:round/>
            <a:headEnd len="sm" w="sm" type="none"/>
            <a:tailEnd len="sm" w="sm" type="none"/>
          </a:ln>
        </p:spPr>
      </p:cxnSp>
      <p:sp>
        <p:nvSpPr>
          <p:cNvPr id="180" name="Google Shape;180;p35"/>
          <p:cNvSpPr/>
          <p:nvPr/>
        </p:nvSpPr>
        <p:spPr>
          <a:xfrm>
            <a:off x="1333500" y="1215488"/>
            <a:ext cx="510886" cy="343530"/>
          </a:xfrm>
          <a:custGeom>
            <a:rect b="b" l="l" r="r" t="t"/>
            <a:pathLst>
              <a:path extrusionOk="0" h="21414" w="21303">
                <a:moveTo>
                  <a:pt x="7524" y="21414"/>
                </a:moveTo>
                <a:cubicBezTo>
                  <a:pt x="7180" y="21414"/>
                  <a:pt x="6849" y="21257"/>
                  <a:pt x="6610" y="20975"/>
                </a:cubicBezTo>
                <a:lnTo>
                  <a:pt x="354" y="13648"/>
                </a:lnTo>
                <a:cubicBezTo>
                  <a:pt x="-131" y="13078"/>
                  <a:pt x="-115" y="12175"/>
                  <a:pt x="390" y="11629"/>
                </a:cubicBezTo>
                <a:cubicBezTo>
                  <a:pt x="895" y="11082"/>
                  <a:pt x="1697" y="11100"/>
                  <a:pt x="2183" y="11669"/>
                </a:cubicBezTo>
                <a:lnTo>
                  <a:pt x="7410" y="17793"/>
                </a:lnTo>
                <a:lnTo>
                  <a:pt x="19026" y="564"/>
                </a:lnTo>
                <a:cubicBezTo>
                  <a:pt x="19449" y="-63"/>
                  <a:pt x="20244" y="-186"/>
                  <a:pt x="20803" y="291"/>
                </a:cubicBezTo>
                <a:cubicBezTo>
                  <a:pt x="21360" y="767"/>
                  <a:pt x="21469" y="1663"/>
                  <a:pt x="21046" y="2291"/>
                </a:cubicBezTo>
                <a:lnTo>
                  <a:pt x="8534" y="20849"/>
                </a:lnTo>
                <a:cubicBezTo>
                  <a:pt x="8310" y="21182"/>
                  <a:pt x="7968" y="21387"/>
                  <a:pt x="7598" y="21412"/>
                </a:cubicBezTo>
                <a:cubicBezTo>
                  <a:pt x="7573" y="21413"/>
                  <a:pt x="7548" y="21414"/>
                  <a:pt x="7524" y="21414"/>
                </a:cubicBezTo>
              </a:path>
            </a:pathLst>
          </a:custGeom>
          <a:solidFill>
            <a:srgbClr val="F8B218"/>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sp>
        <p:nvSpPr>
          <p:cNvPr id="181" name="Google Shape;181;p35"/>
          <p:cNvSpPr/>
          <p:nvPr/>
        </p:nvSpPr>
        <p:spPr>
          <a:xfrm>
            <a:off x="1285875" y="2429926"/>
            <a:ext cx="607579" cy="425473"/>
          </a:xfrm>
          <a:custGeom>
            <a:rect b="b" l="l" r="r" t="t"/>
            <a:pathLst>
              <a:path extrusionOk="0" h="21600" w="21600">
                <a:moveTo>
                  <a:pt x="18822" y="1"/>
                </a:moveTo>
                <a:cubicBezTo>
                  <a:pt x="17886" y="47"/>
                  <a:pt x="16939" y="89"/>
                  <a:pt x="16003" y="137"/>
                </a:cubicBezTo>
                <a:cubicBezTo>
                  <a:pt x="15856" y="144"/>
                  <a:pt x="15716" y="162"/>
                  <a:pt x="15636" y="348"/>
                </a:cubicBezTo>
                <a:cubicBezTo>
                  <a:pt x="15556" y="534"/>
                  <a:pt x="15649" y="634"/>
                  <a:pt x="15749" y="740"/>
                </a:cubicBezTo>
                <a:cubicBezTo>
                  <a:pt x="16036" y="1049"/>
                  <a:pt x="16316" y="1359"/>
                  <a:pt x="16609" y="1661"/>
                </a:cubicBezTo>
                <a:lnTo>
                  <a:pt x="16299" y="2008"/>
                </a:lnTo>
                <a:lnTo>
                  <a:pt x="13704" y="4786"/>
                </a:lnTo>
                <a:lnTo>
                  <a:pt x="13479" y="5027"/>
                </a:lnTo>
                <a:lnTo>
                  <a:pt x="12901" y="5631"/>
                </a:lnTo>
                <a:lnTo>
                  <a:pt x="10673" y="8031"/>
                </a:lnTo>
                <a:lnTo>
                  <a:pt x="10546" y="7895"/>
                </a:lnTo>
                <a:lnTo>
                  <a:pt x="7867" y="5027"/>
                </a:lnTo>
                <a:lnTo>
                  <a:pt x="7303" y="4423"/>
                </a:lnTo>
                <a:lnTo>
                  <a:pt x="7148" y="4257"/>
                </a:lnTo>
                <a:cubicBezTo>
                  <a:pt x="7027" y="4128"/>
                  <a:pt x="6869" y="4061"/>
                  <a:pt x="6711" y="4061"/>
                </a:cubicBezTo>
                <a:cubicBezTo>
                  <a:pt x="6553" y="4061"/>
                  <a:pt x="6395" y="4128"/>
                  <a:pt x="6274" y="4257"/>
                </a:cubicBezTo>
                <a:lnTo>
                  <a:pt x="6119" y="4423"/>
                </a:lnTo>
                <a:lnTo>
                  <a:pt x="2890" y="7895"/>
                </a:lnTo>
                <a:cubicBezTo>
                  <a:pt x="2649" y="8153"/>
                  <a:pt x="2649" y="8572"/>
                  <a:pt x="2890" y="8831"/>
                </a:cubicBezTo>
                <a:lnTo>
                  <a:pt x="3045" y="8982"/>
                </a:lnTo>
                <a:cubicBezTo>
                  <a:pt x="3166" y="9111"/>
                  <a:pt x="3324" y="9178"/>
                  <a:pt x="3483" y="9178"/>
                </a:cubicBezTo>
                <a:cubicBezTo>
                  <a:pt x="3641" y="9178"/>
                  <a:pt x="3799" y="9111"/>
                  <a:pt x="3920" y="8982"/>
                </a:cubicBezTo>
                <a:lnTo>
                  <a:pt x="6711" y="5993"/>
                </a:lnTo>
                <a:lnTo>
                  <a:pt x="6852" y="6129"/>
                </a:lnTo>
                <a:lnTo>
                  <a:pt x="9517" y="8982"/>
                </a:lnTo>
                <a:lnTo>
                  <a:pt x="10081" y="9600"/>
                </a:lnTo>
                <a:lnTo>
                  <a:pt x="10236" y="9766"/>
                </a:lnTo>
                <a:cubicBezTo>
                  <a:pt x="10357" y="9896"/>
                  <a:pt x="10515" y="9948"/>
                  <a:pt x="10673" y="9948"/>
                </a:cubicBezTo>
                <a:cubicBezTo>
                  <a:pt x="10831" y="9948"/>
                  <a:pt x="10989" y="9896"/>
                  <a:pt x="11110" y="9766"/>
                </a:cubicBezTo>
                <a:lnTo>
                  <a:pt x="11265" y="9600"/>
                </a:lnTo>
                <a:lnTo>
                  <a:pt x="13930" y="6733"/>
                </a:lnTo>
                <a:lnTo>
                  <a:pt x="14494" y="6129"/>
                </a:lnTo>
                <a:lnTo>
                  <a:pt x="14734" y="5887"/>
                </a:lnTo>
                <a:lnTo>
                  <a:pt x="17328" y="3110"/>
                </a:lnTo>
                <a:lnTo>
                  <a:pt x="17638" y="2778"/>
                </a:lnTo>
                <a:lnTo>
                  <a:pt x="17737" y="2869"/>
                </a:lnTo>
                <a:cubicBezTo>
                  <a:pt x="17769" y="2899"/>
                  <a:pt x="17792" y="2928"/>
                  <a:pt x="17821" y="2959"/>
                </a:cubicBezTo>
                <a:cubicBezTo>
                  <a:pt x="18043" y="3194"/>
                  <a:pt x="18263" y="3432"/>
                  <a:pt x="18484" y="3669"/>
                </a:cubicBezTo>
                <a:cubicBezTo>
                  <a:pt x="18563" y="3753"/>
                  <a:pt x="18642" y="3850"/>
                  <a:pt x="18752" y="3850"/>
                </a:cubicBezTo>
                <a:cubicBezTo>
                  <a:pt x="18793" y="3850"/>
                  <a:pt x="18840" y="3835"/>
                  <a:pt x="18893" y="3804"/>
                </a:cubicBezTo>
                <a:cubicBezTo>
                  <a:pt x="19062" y="3706"/>
                  <a:pt x="19097" y="3548"/>
                  <a:pt x="19104" y="3367"/>
                </a:cubicBezTo>
                <a:cubicBezTo>
                  <a:pt x="19145" y="2389"/>
                  <a:pt x="19189" y="1417"/>
                  <a:pt x="19231" y="439"/>
                </a:cubicBezTo>
                <a:cubicBezTo>
                  <a:pt x="19244" y="143"/>
                  <a:pt x="19133" y="1"/>
                  <a:pt x="18865" y="1"/>
                </a:cubicBezTo>
                <a:cubicBezTo>
                  <a:pt x="18851" y="1"/>
                  <a:pt x="18837" y="0"/>
                  <a:pt x="18822" y="1"/>
                </a:cubicBezTo>
                <a:close/>
                <a:moveTo>
                  <a:pt x="15932" y="7729"/>
                </a:moveTo>
                <a:cubicBezTo>
                  <a:pt x="15110" y="7729"/>
                  <a:pt x="14438" y="8448"/>
                  <a:pt x="14438" y="9329"/>
                </a:cubicBezTo>
                <a:lnTo>
                  <a:pt x="14438" y="17449"/>
                </a:lnTo>
                <a:cubicBezTo>
                  <a:pt x="14438" y="18330"/>
                  <a:pt x="15110" y="19049"/>
                  <a:pt x="15932" y="19049"/>
                </a:cubicBezTo>
                <a:lnTo>
                  <a:pt x="17342" y="19049"/>
                </a:lnTo>
                <a:cubicBezTo>
                  <a:pt x="18164" y="19049"/>
                  <a:pt x="18837" y="18330"/>
                  <a:pt x="18837" y="17449"/>
                </a:cubicBezTo>
                <a:lnTo>
                  <a:pt x="18837" y="9329"/>
                </a:lnTo>
                <a:cubicBezTo>
                  <a:pt x="18837" y="8448"/>
                  <a:pt x="18164" y="7729"/>
                  <a:pt x="17342" y="7729"/>
                </a:cubicBezTo>
                <a:lnTo>
                  <a:pt x="15932" y="7729"/>
                </a:lnTo>
                <a:close/>
                <a:moveTo>
                  <a:pt x="4187" y="10144"/>
                </a:moveTo>
                <a:cubicBezTo>
                  <a:pt x="3368" y="10144"/>
                  <a:pt x="2707" y="10851"/>
                  <a:pt x="2707" y="11729"/>
                </a:cubicBezTo>
                <a:lnTo>
                  <a:pt x="2707" y="17132"/>
                </a:lnTo>
                <a:cubicBezTo>
                  <a:pt x="2707" y="18010"/>
                  <a:pt x="3368" y="18717"/>
                  <a:pt x="4187" y="18717"/>
                </a:cubicBezTo>
                <a:lnTo>
                  <a:pt x="5626" y="18717"/>
                </a:lnTo>
                <a:cubicBezTo>
                  <a:pt x="6446" y="18717"/>
                  <a:pt x="7106" y="18010"/>
                  <a:pt x="7106" y="17132"/>
                </a:cubicBezTo>
                <a:lnTo>
                  <a:pt x="7106" y="11729"/>
                </a:lnTo>
                <a:cubicBezTo>
                  <a:pt x="7106" y="10851"/>
                  <a:pt x="6446" y="10144"/>
                  <a:pt x="5626" y="10144"/>
                </a:cubicBezTo>
                <a:lnTo>
                  <a:pt x="4187" y="10144"/>
                </a:lnTo>
                <a:close/>
                <a:moveTo>
                  <a:pt x="10039" y="13042"/>
                </a:moveTo>
                <a:cubicBezTo>
                  <a:pt x="9227" y="13042"/>
                  <a:pt x="8572" y="13743"/>
                  <a:pt x="8572" y="14612"/>
                </a:cubicBezTo>
                <a:lnTo>
                  <a:pt x="8572" y="17389"/>
                </a:lnTo>
                <a:cubicBezTo>
                  <a:pt x="8572" y="18258"/>
                  <a:pt x="9227" y="18959"/>
                  <a:pt x="10039" y="18959"/>
                </a:cubicBezTo>
                <a:lnTo>
                  <a:pt x="11505" y="18959"/>
                </a:lnTo>
                <a:cubicBezTo>
                  <a:pt x="12317" y="18959"/>
                  <a:pt x="12971" y="18258"/>
                  <a:pt x="12971" y="17389"/>
                </a:cubicBezTo>
                <a:lnTo>
                  <a:pt x="12971" y="14612"/>
                </a:lnTo>
                <a:cubicBezTo>
                  <a:pt x="12971" y="13743"/>
                  <a:pt x="12317" y="13042"/>
                  <a:pt x="11505" y="13042"/>
                </a:cubicBezTo>
                <a:lnTo>
                  <a:pt x="10039" y="13042"/>
                </a:lnTo>
                <a:close/>
                <a:moveTo>
                  <a:pt x="0" y="19804"/>
                </a:moveTo>
                <a:lnTo>
                  <a:pt x="0" y="21600"/>
                </a:lnTo>
                <a:lnTo>
                  <a:pt x="21600" y="21600"/>
                </a:lnTo>
                <a:cubicBezTo>
                  <a:pt x="21600" y="21600"/>
                  <a:pt x="21600" y="19804"/>
                  <a:pt x="21600" y="19804"/>
                </a:cubicBezTo>
                <a:lnTo>
                  <a:pt x="0" y="19804"/>
                </a:lnTo>
                <a:close/>
              </a:path>
            </a:pathLst>
          </a:custGeom>
          <a:solidFill>
            <a:srgbClr val="F8B218"/>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sp>
        <p:nvSpPr>
          <p:cNvPr id="182" name="Google Shape;182;p35"/>
          <p:cNvSpPr/>
          <p:nvPr/>
        </p:nvSpPr>
        <p:spPr>
          <a:xfrm>
            <a:off x="1285875" y="3715801"/>
            <a:ext cx="606136" cy="384502"/>
          </a:xfrm>
          <a:custGeom>
            <a:rect b="b" l="l" r="r" t="t"/>
            <a:pathLst>
              <a:path extrusionOk="0" h="21600" w="21600">
                <a:moveTo>
                  <a:pt x="0" y="0"/>
                </a:moveTo>
                <a:lnTo>
                  <a:pt x="0" y="4494"/>
                </a:lnTo>
                <a:lnTo>
                  <a:pt x="3800" y="4494"/>
                </a:lnTo>
                <a:cubicBezTo>
                  <a:pt x="3800" y="4494"/>
                  <a:pt x="3800" y="0"/>
                  <a:pt x="3800" y="0"/>
                </a:cubicBezTo>
                <a:lnTo>
                  <a:pt x="0" y="0"/>
                </a:lnTo>
                <a:close/>
                <a:moveTo>
                  <a:pt x="5877" y="1604"/>
                </a:moveTo>
                <a:cubicBezTo>
                  <a:pt x="5877" y="1604"/>
                  <a:pt x="5877" y="3592"/>
                  <a:pt x="5877" y="3592"/>
                </a:cubicBezTo>
                <a:lnTo>
                  <a:pt x="21600" y="3592"/>
                </a:lnTo>
                <a:lnTo>
                  <a:pt x="21600" y="1604"/>
                </a:lnTo>
                <a:lnTo>
                  <a:pt x="5877" y="1604"/>
                </a:lnTo>
                <a:close/>
                <a:moveTo>
                  <a:pt x="0" y="8553"/>
                </a:moveTo>
                <a:lnTo>
                  <a:pt x="0" y="13047"/>
                </a:lnTo>
                <a:lnTo>
                  <a:pt x="3800" y="13047"/>
                </a:lnTo>
                <a:cubicBezTo>
                  <a:pt x="3800" y="13047"/>
                  <a:pt x="3800" y="8553"/>
                  <a:pt x="3800" y="8553"/>
                </a:cubicBezTo>
                <a:lnTo>
                  <a:pt x="0" y="8553"/>
                </a:lnTo>
                <a:close/>
                <a:moveTo>
                  <a:pt x="5877" y="9622"/>
                </a:moveTo>
                <a:cubicBezTo>
                  <a:pt x="5877" y="9622"/>
                  <a:pt x="5877" y="11610"/>
                  <a:pt x="5877" y="11610"/>
                </a:cubicBezTo>
                <a:lnTo>
                  <a:pt x="21600" y="11610"/>
                </a:lnTo>
                <a:lnTo>
                  <a:pt x="21600" y="9622"/>
                </a:lnTo>
                <a:lnTo>
                  <a:pt x="5877" y="9622"/>
                </a:lnTo>
                <a:close/>
                <a:moveTo>
                  <a:pt x="0" y="17106"/>
                </a:moveTo>
                <a:lnTo>
                  <a:pt x="0" y="21600"/>
                </a:lnTo>
                <a:lnTo>
                  <a:pt x="3800" y="21600"/>
                </a:lnTo>
                <a:cubicBezTo>
                  <a:pt x="3800" y="21600"/>
                  <a:pt x="3800" y="17106"/>
                  <a:pt x="3800" y="17106"/>
                </a:cubicBezTo>
                <a:lnTo>
                  <a:pt x="0" y="17106"/>
                </a:lnTo>
                <a:close/>
                <a:moveTo>
                  <a:pt x="5877" y="18175"/>
                </a:moveTo>
                <a:cubicBezTo>
                  <a:pt x="5877" y="18175"/>
                  <a:pt x="5877" y="20163"/>
                  <a:pt x="5877" y="20163"/>
                </a:cubicBezTo>
                <a:lnTo>
                  <a:pt x="21600" y="20163"/>
                </a:lnTo>
                <a:lnTo>
                  <a:pt x="21600" y="18175"/>
                </a:lnTo>
                <a:lnTo>
                  <a:pt x="5877" y="18175"/>
                </a:lnTo>
                <a:close/>
              </a:path>
            </a:pathLst>
          </a:custGeom>
          <a:solidFill>
            <a:srgbClr val="F8B218"/>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pic>
        <p:nvPicPr>
          <p:cNvPr id="183" name="Google Shape;183;p35"/>
          <p:cNvPicPr preferRelativeResize="0"/>
          <p:nvPr/>
        </p:nvPicPr>
        <p:blipFill rotWithShape="1">
          <a:blip r:embed="rId4">
            <a:alphaModFix/>
          </a:blip>
          <a:srcRect b="0" l="0" r="0" t="0"/>
          <a:stretch/>
        </p:blipFill>
        <p:spPr>
          <a:xfrm>
            <a:off x="7287516" y="220394"/>
            <a:ext cx="1030345" cy="290699"/>
          </a:xfrm>
          <a:prstGeom prst="rect">
            <a:avLst/>
          </a:prstGeom>
          <a:noFill/>
          <a:ln>
            <a:noFill/>
          </a:ln>
        </p:spPr>
      </p:pic>
      <p:sp>
        <p:nvSpPr>
          <p:cNvPr id="184" name="Google Shape;184;p35"/>
          <p:cNvSpPr/>
          <p:nvPr/>
        </p:nvSpPr>
        <p:spPr>
          <a:xfrm>
            <a:off x="8694474" y="4790515"/>
            <a:ext cx="448083"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6"/>
          <p:cNvPicPr preferRelativeResize="0"/>
          <p:nvPr/>
        </p:nvPicPr>
        <p:blipFill rotWithShape="1">
          <a:blip r:embed="rId3">
            <a:alphaModFix/>
          </a:blip>
          <a:srcRect b="0" l="0" r="0" t="0"/>
          <a:stretch/>
        </p:blipFill>
        <p:spPr>
          <a:xfrm>
            <a:off x="0" y="0"/>
            <a:ext cx="6656294" cy="5143499"/>
          </a:xfrm>
          <a:prstGeom prst="rect">
            <a:avLst/>
          </a:prstGeom>
          <a:noFill/>
          <a:ln>
            <a:noFill/>
          </a:ln>
        </p:spPr>
      </p:pic>
      <p:sp>
        <p:nvSpPr>
          <p:cNvPr id="190" name="Google Shape;190;p36"/>
          <p:cNvSpPr/>
          <p:nvPr/>
        </p:nvSpPr>
        <p:spPr>
          <a:xfrm>
            <a:off x="8731250" y="4887165"/>
            <a:ext cx="411307" cy="202757"/>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5</a:t>
            </a:r>
            <a:endParaRPr sz="1700">
              <a:solidFill>
                <a:srgbClr val="000000"/>
              </a:solidFill>
              <a:latin typeface="Trebuchet MS"/>
              <a:ea typeface="Trebuchet MS"/>
              <a:cs typeface="Trebuchet MS"/>
              <a:sym typeface="Trebuchet MS"/>
            </a:endParaRPr>
          </a:p>
        </p:txBody>
      </p:sp>
      <p:sp>
        <p:nvSpPr>
          <p:cNvPr id="191" name="Google Shape;191;p36"/>
          <p:cNvSpPr/>
          <p:nvPr/>
        </p:nvSpPr>
        <p:spPr>
          <a:xfrm>
            <a:off x="331922" y="91400"/>
            <a:ext cx="4174200" cy="448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solidFill>
                  <a:srgbClr val="F8B218"/>
                </a:solidFill>
                <a:latin typeface="Trebuchet MS"/>
                <a:ea typeface="Trebuchet MS"/>
                <a:cs typeface="Trebuchet MS"/>
                <a:sym typeface="Trebuchet MS"/>
              </a:rPr>
              <a:t>How it Works</a:t>
            </a:r>
            <a:endParaRPr sz="3600">
              <a:solidFill>
                <a:srgbClr val="F8B218"/>
              </a:solidFill>
              <a:latin typeface="Trebuchet MS"/>
              <a:ea typeface="Trebuchet MS"/>
              <a:cs typeface="Trebuchet MS"/>
              <a:sym typeface="Trebuchet MS"/>
            </a:endParaRPr>
          </a:p>
        </p:txBody>
      </p:sp>
      <p:cxnSp>
        <p:nvCxnSpPr>
          <p:cNvPr id="192" name="Google Shape;192;p36"/>
          <p:cNvCxnSpPr/>
          <p:nvPr/>
        </p:nvCxnSpPr>
        <p:spPr>
          <a:xfrm>
            <a:off x="411307" y="564146"/>
            <a:ext cx="8324272" cy="0"/>
          </a:xfrm>
          <a:prstGeom prst="straightConnector1">
            <a:avLst/>
          </a:prstGeom>
          <a:noFill/>
          <a:ln cap="rnd" cmpd="sng" w="19050">
            <a:solidFill>
              <a:srgbClr val="313131"/>
            </a:solidFill>
            <a:prstDash val="dot"/>
            <a:round/>
            <a:headEnd len="sm" w="sm" type="none"/>
            <a:tailEnd len="sm" w="sm" type="none"/>
          </a:ln>
        </p:spPr>
      </p:cxnSp>
      <p:pic>
        <p:nvPicPr>
          <p:cNvPr id="193" name="Google Shape;193;p36"/>
          <p:cNvPicPr preferRelativeResize="0"/>
          <p:nvPr/>
        </p:nvPicPr>
        <p:blipFill rotWithShape="1">
          <a:blip r:embed="rId4">
            <a:alphaModFix/>
          </a:blip>
          <a:srcRect b="0" l="0" r="0" t="0"/>
          <a:stretch/>
        </p:blipFill>
        <p:spPr>
          <a:xfrm>
            <a:off x="7361572" y="187283"/>
            <a:ext cx="970275" cy="270758"/>
          </a:xfrm>
          <a:prstGeom prst="rect">
            <a:avLst/>
          </a:prstGeom>
          <a:noFill/>
          <a:ln>
            <a:noFill/>
          </a:ln>
        </p:spPr>
      </p:pic>
      <p:sp>
        <p:nvSpPr>
          <p:cNvPr id="194" name="Google Shape;194;p36"/>
          <p:cNvSpPr/>
          <p:nvPr/>
        </p:nvSpPr>
        <p:spPr>
          <a:xfrm>
            <a:off x="8694474" y="4790515"/>
            <a:ext cx="448083"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grpSp>
        <p:nvGrpSpPr>
          <p:cNvPr id="195" name="Google Shape;195;p36"/>
          <p:cNvGrpSpPr/>
          <p:nvPr/>
        </p:nvGrpSpPr>
        <p:grpSpPr>
          <a:xfrm>
            <a:off x="947056" y="1916206"/>
            <a:ext cx="1528777" cy="2017059"/>
            <a:chOff x="609600" y="1909762"/>
            <a:chExt cx="2057400" cy="3729038"/>
          </a:xfrm>
        </p:grpSpPr>
        <p:sp>
          <p:nvSpPr>
            <p:cNvPr id="196" name="Google Shape;196;p36"/>
            <p:cNvSpPr/>
            <p:nvPr/>
          </p:nvSpPr>
          <p:spPr>
            <a:xfrm>
              <a:off x="609600" y="5410200"/>
              <a:ext cx="2057400" cy="22860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6F6F6"/>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97" name="Google Shape;197;p36"/>
            <p:cNvSpPr/>
            <p:nvPr/>
          </p:nvSpPr>
          <p:spPr>
            <a:xfrm>
              <a:off x="782637" y="1909762"/>
              <a:ext cx="1708634" cy="3664077"/>
            </a:xfrm>
            <a:prstGeom prst="roundRect">
              <a:avLst>
                <a:gd fmla="val 12356" name="adj"/>
              </a:avLst>
            </a:prstGeom>
            <a:solidFill>
              <a:srgbClr val="646464"/>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198" name="Google Shape;198;p36"/>
            <p:cNvSpPr/>
            <p:nvPr/>
          </p:nvSpPr>
          <p:spPr>
            <a:xfrm>
              <a:off x="1549400" y="5091113"/>
              <a:ext cx="270373" cy="28210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199" name="Google Shape;199;p36"/>
            <p:cNvSpPr/>
            <p:nvPr/>
          </p:nvSpPr>
          <p:spPr>
            <a:xfrm>
              <a:off x="1401761" y="2195513"/>
              <a:ext cx="59195" cy="5998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200" name="Google Shape;200;p36"/>
            <p:cNvSpPr/>
            <p:nvPr/>
          </p:nvSpPr>
          <p:spPr>
            <a:xfrm>
              <a:off x="1546225" y="2195513"/>
              <a:ext cx="399961" cy="59987"/>
            </a:xfrm>
            <a:prstGeom prst="roundRect">
              <a:avLst>
                <a:gd fmla="val 50000" name="adj"/>
              </a:avLst>
            </a:pr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grpSp>
          <p:nvGrpSpPr>
            <p:cNvPr id="201" name="Google Shape;201;p36"/>
            <p:cNvGrpSpPr/>
            <p:nvPr/>
          </p:nvGrpSpPr>
          <p:grpSpPr>
            <a:xfrm>
              <a:off x="889000" y="2447925"/>
              <a:ext cx="1494256" cy="2564855"/>
              <a:chOff x="0" y="0"/>
              <a:chExt cx="1348119" cy="2216283"/>
            </a:xfrm>
          </p:grpSpPr>
          <p:sp>
            <p:nvSpPr>
              <p:cNvPr id="202" name="Google Shape;202;p36"/>
              <p:cNvSpPr/>
              <p:nvPr/>
            </p:nvSpPr>
            <p:spPr>
              <a:xfrm>
                <a:off x="0" y="0"/>
                <a:ext cx="1348119" cy="2216283"/>
              </a:xfrm>
              <a:prstGeom prst="rect">
                <a:avLst/>
              </a:prstGeom>
              <a:solidFill>
                <a:srgbClr val="31B9B5"/>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2200">
                  <a:solidFill>
                    <a:srgbClr val="000000"/>
                  </a:solidFill>
                  <a:latin typeface="Helvetica Neue Light"/>
                  <a:ea typeface="Helvetica Neue Light"/>
                  <a:cs typeface="Helvetica Neue Light"/>
                  <a:sym typeface="Helvetica Neue Light"/>
                </a:endParaRPr>
              </a:p>
            </p:txBody>
          </p:sp>
          <p:sp>
            <p:nvSpPr>
              <p:cNvPr id="203" name="Google Shape;203;p36"/>
              <p:cNvSpPr/>
              <p:nvPr/>
            </p:nvSpPr>
            <p:spPr>
              <a:xfrm>
                <a:off x="102592" y="610805"/>
                <a:ext cx="1143001" cy="981870"/>
              </a:xfrm>
              <a:custGeom>
                <a:rect b="b" l="l" r="r" t="t"/>
                <a:pathLst>
                  <a:path extrusionOk="0" h="21600" w="21600">
                    <a:moveTo>
                      <a:pt x="1200" y="0"/>
                    </a:moveTo>
                    <a:cubicBezTo>
                      <a:pt x="537" y="0"/>
                      <a:pt x="0" y="625"/>
                      <a:pt x="0" y="1397"/>
                    </a:cubicBezTo>
                    <a:lnTo>
                      <a:pt x="0" y="20203"/>
                    </a:lnTo>
                    <a:cubicBezTo>
                      <a:pt x="0" y="20975"/>
                      <a:pt x="537" y="21600"/>
                      <a:pt x="1200" y="21600"/>
                    </a:cubicBezTo>
                    <a:lnTo>
                      <a:pt x="20400" y="21600"/>
                    </a:lnTo>
                    <a:cubicBezTo>
                      <a:pt x="21063" y="21600"/>
                      <a:pt x="21600" y="20975"/>
                      <a:pt x="21600" y="20203"/>
                    </a:cubicBezTo>
                    <a:lnTo>
                      <a:pt x="21600" y="1397"/>
                    </a:lnTo>
                    <a:cubicBezTo>
                      <a:pt x="21600" y="625"/>
                      <a:pt x="21063" y="0"/>
                      <a:pt x="20400" y="0"/>
                    </a:cubicBezTo>
                    <a:lnTo>
                      <a:pt x="1200" y="0"/>
                    </a:lnTo>
                    <a:close/>
                    <a:moveTo>
                      <a:pt x="1200" y="2916"/>
                    </a:moveTo>
                    <a:lnTo>
                      <a:pt x="20400" y="2916"/>
                    </a:lnTo>
                    <a:lnTo>
                      <a:pt x="20400" y="20020"/>
                    </a:lnTo>
                    <a:lnTo>
                      <a:pt x="1200" y="20020"/>
                    </a:lnTo>
                    <a:lnTo>
                      <a:pt x="1200" y="2916"/>
                    </a:lnTo>
                    <a:close/>
                  </a:path>
                </a:pathLst>
              </a:custGeom>
              <a:solidFill>
                <a:srgbClr val="FFFFFF"/>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sp>
          <p:nvSpPr>
            <p:cNvPr id="204" name="Google Shape;204;p36"/>
            <p:cNvSpPr/>
            <p:nvPr/>
          </p:nvSpPr>
          <p:spPr>
            <a:xfrm>
              <a:off x="1154112" y="3400425"/>
              <a:ext cx="271974" cy="672829"/>
            </a:xfrm>
            <a:prstGeom prst="roundRect">
              <a:avLst>
                <a:gd fmla="val 20028" name="adj"/>
              </a:avLst>
            </a:pr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sp>
          <p:nvSpPr>
            <p:cNvPr id="205" name="Google Shape;205;p36"/>
            <p:cNvSpPr/>
            <p:nvPr/>
          </p:nvSpPr>
          <p:spPr>
            <a:xfrm>
              <a:off x="1487487" y="3400425"/>
              <a:ext cx="639938" cy="672829"/>
            </a:xfrm>
            <a:custGeom>
              <a:rect b="b" l="l" r="r" t="t"/>
              <a:pathLst>
                <a:path extrusionOk="0" h="21600" w="21600">
                  <a:moveTo>
                    <a:pt x="1971" y="0"/>
                  </a:moveTo>
                  <a:cubicBezTo>
                    <a:pt x="882" y="0"/>
                    <a:pt x="0" y="813"/>
                    <a:pt x="0" y="1816"/>
                  </a:cubicBezTo>
                  <a:lnTo>
                    <a:pt x="0" y="19784"/>
                  </a:lnTo>
                  <a:cubicBezTo>
                    <a:pt x="0" y="20787"/>
                    <a:pt x="882" y="21600"/>
                    <a:pt x="1971" y="21600"/>
                  </a:cubicBezTo>
                  <a:lnTo>
                    <a:pt x="19629" y="21600"/>
                  </a:lnTo>
                  <a:cubicBezTo>
                    <a:pt x="20718" y="21600"/>
                    <a:pt x="21600" y="20787"/>
                    <a:pt x="21600" y="19784"/>
                  </a:cubicBezTo>
                  <a:lnTo>
                    <a:pt x="21600" y="1816"/>
                  </a:lnTo>
                  <a:cubicBezTo>
                    <a:pt x="21600" y="813"/>
                    <a:pt x="20718" y="0"/>
                    <a:pt x="19629" y="0"/>
                  </a:cubicBezTo>
                  <a:lnTo>
                    <a:pt x="1971" y="0"/>
                  </a:lnTo>
                  <a:close/>
                  <a:moveTo>
                    <a:pt x="2163" y="2229"/>
                  </a:moveTo>
                  <a:lnTo>
                    <a:pt x="19437" y="2229"/>
                  </a:lnTo>
                  <a:lnTo>
                    <a:pt x="19437" y="19371"/>
                  </a:lnTo>
                  <a:lnTo>
                    <a:pt x="2163" y="19371"/>
                  </a:lnTo>
                  <a:lnTo>
                    <a:pt x="2163" y="2229"/>
                  </a:ln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pic>
          <p:nvPicPr>
            <p:cNvPr id="206" name="Google Shape;206;p36"/>
            <p:cNvPicPr preferRelativeResize="0"/>
            <p:nvPr/>
          </p:nvPicPr>
          <p:blipFill rotWithShape="1">
            <a:blip r:embed="rId5">
              <a:alphaModFix/>
            </a:blip>
            <a:srcRect b="0" l="0" r="0" t="0"/>
            <a:stretch/>
          </p:blipFill>
          <p:spPr>
            <a:xfrm>
              <a:off x="889000" y="2447925"/>
              <a:ext cx="1514270" cy="2570724"/>
            </a:xfrm>
            <a:prstGeom prst="rect">
              <a:avLst/>
            </a:prstGeom>
            <a:noFill/>
            <a:ln>
              <a:noFill/>
            </a:ln>
          </p:spPr>
        </p:pic>
      </p:grpSp>
      <p:grpSp>
        <p:nvGrpSpPr>
          <p:cNvPr id="207" name="Google Shape;207;p36"/>
          <p:cNvGrpSpPr/>
          <p:nvPr/>
        </p:nvGrpSpPr>
        <p:grpSpPr>
          <a:xfrm>
            <a:off x="3813205" y="1935694"/>
            <a:ext cx="1528777" cy="2017059"/>
            <a:chOff x="3309434" y="2475603"/>
            <a:chExt cx="1681655" cy="3048000"/>
          </a:xfrm>
        </p:grpSpPr>
        <p:sp>
          <p:nvSpPr>
            <p:cNvPr id="208" name="Google Shape;208;p36"/>
            <p:cNvSpPr/>
            <p:nvPr/>
          </p:nvSpPr>
          <p:spPr>
            <a:xfrm>
              <a:off x="3309434" y="5336752"/>
              <a:ext cx="1681655" cy="18685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6F6F6"/>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209" name="Google Shape;209;p36"/>
            <p:cNvSpPr/>
            <p:nvPr/>
          </p:nvSpPr>
          <p:spPr>
            <a:xfrm>
              <a:off x="3450869" y="2475603"/>
              <a:ext cx="1396584" cy="2994903"/>
            </a:xfrm>
            <a:prstGeom prst="roundRect">
              <a:avLst>
                <a:gd fmla="val 12356" name="adj"/>
              </a:avLst>
            </a:prstGeom>
            <a:solidFill>
              <a:srgbClr val="646464"/>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210" name="Google Shape;210;p36"/>
            <p:cNvSpPr/>
            <p:nvPr/>
          </p:nvSpPr>
          <p:spPr>
            <a:xfrm>
              <a:off x="4077597" y="5075941"/>
              <a:ext cx="220995" cy="23058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211" name="Google Shape;211;p36"/>
            <p:cNvSpPr/>
            <p:nvPr/>
          </p:nvSpPr>
          <p:spPr>
            <a:xfrm>
              <a:off x="3956922" y="2709167"/>
              <a:ext cx="48384" cy="4903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212" name="Google Shape;212;p36"/>
            <p:cNvSpPr/>
            <p:nvPr/>
          </p:nvSpPr>
          <p:spPr>
            <a:xfrm>
              <a:off x="4075002" y="2709167"/>
              <a:ext cx="326916" cy="49032"/>
            </a:xfrm>
            <a:prstGeom prst="roundRect">
              <a:avLst>
                <a:gd fmla="val 50000" name="adj"/>
              </a:avLst>
            </a:pr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grpSp>
          <p:nvGrpSpPr>
            <p:cNvPr id="213" name="Google Shape;213;p36"/>
            <p:cNvGrpSpPr/>
            <p:nvPr/>
          </p:nvGrpSpPr>
          <p:grpSpPr>
            <a:xfrm>
              <a:off x="3537807" y="2915481"/>
              <a:ext cx="1221359" cy="2096433"/>
              <a:chOff x="0" y="0"/>
              <a:chExt cx="1348119" cy="2216283"/>
            </a:xfrm>
          </p:grpSpPr>
          <p:sp>
            <p:nvSpPr>
              <p:cNvPr id="214" name="Google Shape;214;p36"/>
              <p:cNvSpPr/>
              <p:nvPr/>
            </p:nvSpPr>
            <p:spPr>
              <a:xfrm>
                <a:off x="0" y="0"/>
                <a:ext cx="1348119" cy="2216283"/>
              </a:xfrm>
              <a:prstGeom prst="rect">
                <a:avLst/>
              </a:prstGeom>
              <a:solidFill>
                <a:srgbClr val="31B9B5"/>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2200">
                  <a:solidFill>
                    <a:srgbClr val="000000"/>
                  </a:solidFill>
                  <a:latin typeface="Helvetica Neue Light"/>
                  <a:ea typeface="Helvetica Neue Light"/>
                  <a:cs typeface="Helvetica Neue Light"/>
                  <a:sym typeface="Helvetica Neue Light"/>
                </a:endParaRPr>
              </a:p>
            </p:txBody>
          </p:sp>
          <p:sp>
            <p:nvSpPr>
              <p:cNvPr id="215" name="Google Shape;215;p36"/>
              <p:cNvSpPr/>
              <p:nvPr/>
            </p:nvSpPr>
            <p:spPr>
              <a:xfrm>
                <a:off x="102592" y="610805"/>
                <a:ext cx="1143001" cy="981870"/>
              </a:xfrm>
              <a:custGeom>
                <a:rect b="b" l="l" r="r" t="t"/>
                <a:pathLst>
                  <a:path extrusionOk="0" h="21600" w="21600">
                    <a:moveTo>
                      <a:pt x="1200" y="0"/>
                    </a:moveTo>
                    <a:cubicBezTo>
                      <a:pt x="537" y="0"/>
                      <a:pt x="0" y="625"/>
                      <a:pt x="0" y="1397"/>
                    </a:cubicBezTo>
                    <a:lnTo>
                      <a:pt x="0" y="20203"/>
                    </a:lnTo>
                    <a:cubicBezTo>
                      <a:pt x="0" y="20975"/>
                      <a:pt x="537" y="21600"/>
                      <a:pt x="1200" y="21600"/>
                    </a:cubicBezTo>
                    <a:lnTo>
                      <a:pt x="20400" y="21600"/>
                    </a:lnTo>
                    <a:cubicBezTo>
                      <a:pt x="21063" y="21600"/>
                      <a:pt x="21600" y="20975"/>
                      <a:pt x="21600" y="20203"/>
                    </a:cubicBezTo>
                    <a:lnTo>
                      <a:pt x="21600" y="1397"/>
                    </a:lnTo>
                    <a:cubicBezTo>
                      <a:pt x="21600" y="625"/>
                      <a:pt x="21063" y="0"/>
                      <a:pt x="20400" y="0"/>
                    </a:cubicBezTo>
                    <a:lnTo>
                      <a:pt x="1200" y="0"/>
                    </a:lnTo>
                    <a:close/>
                    <a:moveTo>
                      <a:pt x="1200" y="2916"/>
                    </a:moveTo>
                    <a:lnTo>
                      <a:pt x="20400" y="2916"/>
                    </a:lnTo>
                    <a:lnTo>
                      <a:pt x="20400" y="20020"/>
                    </a:lnTo>
                    <a:lnTo>
                      <a:pt x="1200" y="20020"/>
                    </a:lnTo>
                    <a:lnTo>
                      <a:pt x="1200" y="2916"/>
                    </a:lnTo>
                    <a:close/>
                  </a:path>
                </a:pathLst>
              </a:custGeom>
              <a:solidFill>
                <a:srgbClr val="FFFFFF"/>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sp>
          <p:nvSpPr>
            <p:cNvPr id="216" name="Google Shape;216;p36"/>
            <p:cNvSpPr/>
            <p:nvPr/>
          </p:nvSpPr>
          <p:spPr>
            <a:xfrm>
              <a:off x="3754501" y="3694025"/>
              <a:ext cx="222303" cy="549950"/>
            </a:xfrm>
            <a:prstGeom prst="roundRect">
              <a:avLst>
                <a:gd fmla="val 20028" name="adj"/>
              </a:avLst>
            </a:pr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sp>
          <p:nvSpPr>
            <p:cNvPr id="217" name="Google Shape;217;p36"/>
            <p:cNvSpPr/>
            <p:nvPr/>
          </p:nvSpPr>
          <p:spPr>
            <a:xfrm>
              <a:off x="4026992" y="3694025"/>
              <a:ext cx="523065" cy="549950"/>
            </a:xfrm>
            <a:custGeom>
              <a:rect b="b" l="l" r="r" t="t"/>
              <a:pathLst>
                <a:path extrusionOk="0" h="21600" w="21600">
                  <a:moveTo>
                    <a:pt x="1971" y="0"/>
                  </a:moveTo>
                  <a:cubicBezTo>
                    <a:pt x="882" y="0"/>
                    <a:pt x="0" y="813"/>
                    <a:pt x="0" y="1816"/>
                  </a:cubicBezTo>
                  <a:lnTo>
                    <a:pt x="0" y="19784"/>
                  </a:lnTo>
                  <a:cubicBezTo>
                    <a:pt x="0" y="20787"/>
                    <a:pt x="882" y="21600"/>
                    <a:pt x="1971" y="21600"/>
                  </a:cubicBezTo>
                  <a:lnTo>
                    <a:pt x="19629" y="21600"/>
                  </a:lnTo>
                  <a:cubicBezTo>
                    <a:pt x="20718" y="21600"/>
                    <a:pt x="21600" y="20787"/>
                    <a:pt x="21600" y="19784"/>
                  </a:cubicBezTo>
                  <a:lnTo>
                    <a:pt x="21600" y="1816"/>
                  </a:lnTo>
                  <a:cubicBezTo>
                    <a:pt x="21600" y="813"/>
                    <a:pt x="20718" y="0"/>
                    <a:pt x="19629" y="0"/>
                  </a:cubicBezTo>
                  <a:lnTo>
                    <a:pt x="1971" y="0"/>
                  </a:lnTo>
                  <a:close/>
                  <a:moveTo>
                    <a:pt x="2163" y="2229"/>
                  </a:moveTo>
                  <a:lnTo>
                    <a:pt x="19437" y="2229"/>
                  </a:lnTo>
                  <a:lnTo>
                    <a:pt x="19437" y="19371"/>
                  </a:lnTo>
                  <a:lnTo>
                    <a:pt x="2163" y="19371"/>
                  </a:lnTo>
                  <a:lnTo>
                    <a:pt x="2163" y="2229"/>
                  </a:ln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pic>
          <p:nvPicPr>
            <p:cNvPr id="218" name="Google Shape;218;p36"/>
            <p:cNvPicPr preferRelativeResize="0"/>
            <p:nvPr/>
          </p:nvPicPr>
          <p:blipFill rotWithShape="1">
            <a:blip r:embed="rId6">
              <a:alphaModFix/>
            </a:blip>
            <a:srcRect b="0" l="0" r="0" t="0"/>
            <a:stretch/>
          </p:blipFill>
          <p:spPr>
            <a:xfrm>
              <a:off x="3537808" y="2911041"/>
              <a:ext cx="1221358" cy="2127698"/>
            </a:xfrm>
            <a:prstGeom prst="rect">
              <a:avLst/>
            </a:prstGeom>
            <a:noFill/>
            <a:ln>
              <a:noFill/>
            </a:ln>
          </p:spPr>
        </p:pic>
        <p:pic>
          <p:nvPicPr>
            <p:cNvPr id="219" name="Google Shape;219;p36"/>
            <p:cNvPicPr preferRelativeResize="0"/>
            <p:nvPr/>
          </p:nvPicPr>
          <p:blipFill rotWithShape="1">
            <a:blip r:embed="rId7">
              <a:alphaModFix/>
            </a:blip>
            <a:srcRect b="0" l="0" r="0" t="0"/>
            <a:stretch/>
          </p:blipFill>
          <p:spPr>
            <a:xfrm>
              <a:off x="3537806" y="2882810"/>
              <a:ext cx="1221360" cy="2155928"/>
            </a:xfrm>
            <a:prstGeom prst="rect">
              <a:avLst/>
            </a:prstGeom>
            <a:noFill/>
            <a:ln>
              <a:noFill/>
            </a:ln>
          </p:spPr>
        </p:pic>
      </p:grpSp>
      <p:grpSp>
        <p:nvGrpSpPr>
          <p:cNvPr id="220" name="Google Shape;220;p36"/>
          <p:cNvGrpSpPr/>
          <p:nvPr/>
        </p:nvGrpSpPr>
        <p:grpSpPr>
          <a:xfrm>
            <a:off x="6506412" y="1935694"/>
            <a:ext cx="1528777" cy="2017059"/>
            <a:chOff x="6629400" y="2449054"/>
            <a:chExt cx="1681655" cy="3048000"/>
          </a:xfrm>
        </p:grpSpPr>
        <p:sp>
          <p:nvSpPr>
            <p:cNvPr id="221" name="Google Shape;221;p36"/>
            <p:cNvSpPr/>
            <p:nvPr/>
          </p:nvSpPr>
          <p:spPr>
            <a:xfrm>
              <a:off x="6629400" y="5310203"/>
              <a:ext cx="1681655" cy="18685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6F6F6"/>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222" name="Google Shape;222;p36"/>
            <p:cNvSpPr/>
            <p:nvPr/>
          </p:nvSpPr>
          <p:spPr>
            <a:xfrm>
              <a:off x="6770835" y="2449054"/>
              <a:ext cx="1396584" cy="2994903"/>
            </a:xfrm>
            <a:prstGeom prst="roundRect">
              <a:avLst>
                <a:gd fmla="val 12356" name="adj"/>
              </a:avLst>
            </a:prstGeom>
            <a:solidFill>
              <a:srgbClr val="646464"/>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223" name="Google Shape;223;p36"/>
            <p:cNvSpPr/>
            <p:nvPr/>
          </p:nvSpPr>
          <p:spPr>
            <a:xfrm>
              <a:off x="7397563" y="5049392"/>
              <a:ext cx="220995" cy="230581"/>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224" name="Google Shape;224;p36"/>
            <p:cNvSpPr/>
            <p:nvPr/>
          </p:nvSpPr>
          <p:spPr>
            <a:xfrm>
              <a:off x="7276888" y="2682618"/>
              <a:ext cx="48384" cy="4903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rPr lang="en" sz="2200">
                  <a:solidFill>
                    <a:srgbClr val="FFFFFF"/>
                  </a:solidFill>
                  <a:latin typeface="Helvetica Neue Light"/>
                  <a:ea typeface="Helvetica Neue Light"/>
                  <a:cs typeface="Helvetica Neue Light"/>
                  <a:sym typeface="Helvetica Neue Light"/>
                </a:rPr>
                <a:t> </a:t>
              </a:r>
              <a:endParaRPr sz="1200"/>
            </a:p>
          </p:txBody>
        </p:sp>
        <p:sp>
          <p:nvSpPr>
            <p:cNvPr id="225" name="Google Shape;225;p36"/>
            <p:cNvSpPr/>
            <p:nvPr/>
          </p:nvSpPr>
          <p:spPr>
            <a:xfrm>
              <a:off x="7394968" y="2682618"/>
              <a:ext cx="326916" cy="49032"/>
            </a:xfrm>
            <a:prstGeom prst="roundRect">
              <a:avLst>
                <a:gd fmla="val 50000" name="adj"/>
              </a:avLst>
            </a:prstGeom>
            <a:solidFill>
              <a:srgbClr val="A3A3A3"/>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grpSp>
          <p:nvGrpSpPr>
            <p:cNvPr id="226" name="Google Shape;226;p36"/>
            <p:cNvGrpSpPr/>
            <p:nvPr/>
          </p:nvGrpSpPr>
          <p:grpSpPr>
            <a:xfrm>
              <a:off x="6857773" y="2888932"/>
              <a:ext cx="1221359" cy="2096433"/>
              <a:chOff x="0" y="0"/>
              <a:chExt cx="1348119" cy="2216283"/>
            </a:xfrm>
          </p:grpSpPr>
          <p:sp>
            <p:nvSpPr>
              <p:cNvPr id="227" name="Google Shape;227;p36"/>
              <p:cNvSpPr/>
              <p:nvPr/>
            </p:nvSpPr>
            <p:spPr>
              <a:xfrm>
                <a:off x="0" y="0"/>
                <a:ext cx="1348119" cy="2216283"/>
              </a:xfrm>
              <a:prstGeom prst="rect">
                <a:avLst/>
              </a:prstGeom>
              <a:solidFill>
                <a:srgbClr val="31B9B5"/>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2200">
                  <a:solidFill>
                    <a:srgbClr val="000000"/>
                  </a:solidFill>
                  <a:latin typeface="Helvetica Neue Light"/>
                  <a:ea typeface="Helvetica Neue Light"/>
                  <a:cs typeface="Helvetica Neue Light"/>
                  <a:sym typeface="Helvetica Neue Light"/>
                </a:endParaRPr>
              </a:p>
            </p:txBody>
          </p:sp>
          <p:sp>
            <p:nvSpPr>
              <p:cNvPr id="228" name="Google Shape;228;p36"/>
              <p:cNvSpPr/>
              <p:nvPr/>
            </p:nvSpPr>
            <p:spPr>
              <a:xfrm>
                <a:off x="102592" y="610805"/>
                <a:ext cx="1143001" cy="981870"/>
              </a:xfrm>
              <a:custGeom>
                <a:rect b="b" l="l" r="r" t="t"/>
                <a:pathLst>
                  <a:path extrusionOk="0" h="21600" w="21600">
                    <a:moveTo>
                      <a:pt x="1200" y="0"/>
                    </a:moveTo>
                    <a:cubicBezTo>
                      <a:pt x="537" y="0"/>
                      <a:pt x="0" y="625"/>
                      <a:pt x="0" y="1397"/>
                    </a:cubicBezTo>
                    <a:lnTo>
                      <a:pt x="0" y="20203"/>
                    </a:lnTo>
                    <a:cubicBezTo>
                      <a:pt x="0" y="20975"/>
                      <a:pt x="537" y="21600"/>
                      <a:pt x="1200" y="21600"/>
                    </a:cubicBezTo>
                    <a:lnTo>
                      <a:pt x="20400" y="21600"/>
                    </a:lnTo>
                    <a:cubicBezTo>
                      <a:pt x="21063" y="21600"/>
                      <a:pt x="21600" y="20975"/>
                      <a:pt x="21600" y="20203"/>
                    </a:cubicBezTo>
                    <a:lnTo>
                      <a:pt x="21600" y="1397"/>
                    </a:lnTo>
                    <a:cubicBezTo>
                      <a:pt x="21600" y="625"/>
                      <a:pt x="21063" y="0"/>
                      <a:pt x="20400" y="0"/>
                    </a:cubicBezTo>
                    <a:lnTo>
                      <a:pt x="1200" y="0"/>
                    </a:lnTo>
                    <a:close/>
                    <a:moveTo>
                      <a:pt x="1200" y="2916"/>
                    </a:moveTo>
                    <a:lnTo>
                      <a:pt x="20400" y="2916"/>
                    </a:lnTo>
                    <a:lnTo>
                      <a:pt x="20400" y="20020"/>
                    </a:lnTo>
                    <a:lnTo>
                      <a:pt x="1200" y="20020"/>
                    </a:lnTo>
                    <a:lnTo>
                      <a:pt x="1200" y="2916"/>
                    </a:lnTo>
                    <a:close/>
                  </a:path>
                </a:pathLst>
              </a:custGeom>
              <a:solidFill>
                <a:srgbClr val="FFFFFF"/>
              </a:solidFill>
              <a:ln>
                <a:noFill/>
              </a:ln>
            </p:spPr>
            <p:txBody>
              <a:bodyPr anchorCtr="0" anchor="ctr" bIns="42000" lIns="42000" spcFirstLastPara="1" rIns="42000" wrap="square" tIns="420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grpSp>
        <p:sp>
          <p:nvSpPr>
            <p:cNvPr id="229" name="Google Shape;229;p36"/>
            <p:cNvSpPr/>
            <p:nvPr/>
          </p:nvSpPr>
          <p:spPr>
            <a:xfrm>
              <a:off x="7074467" y="3667476"/>
              <a:ext cx="222303" cy="549950"/>
            </a:xfrm>
            <a:prstGeom prst="roundRect">
              <a:avLst>
                <a:gd fmla="val 20028" name="adj"/>
              </a:avLst>
            </a:pr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2200">
                <a:solidFill>
                  <a:srgbClr val="FFFFFF"/>
                </a:solidFill>
                <a:latin typeface="Helvetica Neue Light"/>
                <a:ea typeface="Helvetica Neue Light"/>
                <a:cs typeface="Helvetica Neue Light"/>
                <a:sym typeface="Helvetica Neue Light"/>
              </a:endParaRPr>
            </a:p>
          </p:txBody>
        </p:sp>
        <p:sp>
          <p:nvSpPr>
            <p:cNvPr id="230" name="Google Shape;230;p36"/>
            <p:cNvSpPr/>
            <p:nvPr/>
          </p:nvSpPr>
          <p:spPr>
            <a:xfrm>
              <a:off x="7346958" y="3667476"/>
              <a:ext cx="523065" cy="549950"/>
            </a:xfrm>
            <a:custGeom>
              <a:rect b="b" l="l" r="r" t="t"/>
              <a:pathLst>
                <a:path extrusionOk="0" h="21600" w="21600">
                  <a:moveTo>
                    <a:pt x="1971" y="0"/>
                  </a:moveTo>
                  <a:cubicBezTo>
                    <a:pt x="882" y="0"/>
                    <a:pt x="0" y="813"/>
                    <a:pt x="0" y="1816"/>
                  </a:cubicBezTo>
                  <a:lnTo>
                    <a:pt x="0" y="19784"/>
                  </a:lnTo>
                  <a:cubicBezTo>
                    <a:pt x="0" y="20787"/>
                    <a:pt x="882" y="21600"/>
                    <a:pt x="1971" y="21600"/>
                  </a:cubicBezTo>
                  <a:lnTo>
                    <a:pt x="19629" y="21600"/>
                  </a:lnTo>
                  <a:cubicBezTo>
                    <a:pt x="20718" y="21600"/>
                    <a:pt x="21600" y="20787"/>
                    <a:pt x="21600" y="19784"/>
                  </a:cubicBezTo>
                  <a:lnTo>
                    <a:pt x="21600" y="1816"/>
                  </a:lnTo>
                  <a:cubicBezTo>
                    <a:pt x="21600" y="813"/>
                    <a:pt x="20718" y="0"/>
                    <a:pt x="19629" y="0"/>
                  </a:cubicBezTo>
                  <a:lnTo>
                    <a:pt x="1971" y="0"/>
                  </a:lnTo>
                  <a:close/>
                  <a:moveTo>
                    <a:pt x="2163" y="2229"/>
                  </a:moveTo>
                  <a:lnTo>
                    <a:pt x="19437" y="2229"/>
                  </a:lnTo>
                  <a:lnTo>
                    <a:pt x="19437" y="19371"/>
                  </a:lnTo>
                  <a:lnTo>
                    <a:pt x="2163" y="19371"/>
                  </a:lnTo>
                  <a:lnTo>
                    <a:pt x="2163" y="2229"/>
                  </a:ln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pic>
          <p:nvPicPr>
            <p:cNvPr id="231" name="Google Shape;231;p36"/>
            <p:cNvPicPr preferRelativeResize="0"/>
            <p:nvPr/>
          </p:nvPicPr>
          <p:blipFill rotWithShape="1">
            <a:blip r:embed="rId8">
              <a:alphaModFix/>
            </a:blip>
            <a:srcRect b="0" l="0" r="0" t="0"/>
            <a:stretch/>
          </p:blipFill>
          <p:spPr>
            <a:xfrm>
              <a:off x="6858204" y="2884168"/>
              <a:ext cx="1220927" cy="2101197"/>
            </a:xfrm>
            <a:prstGeom prst="rect">
              <a:avLst/>
            </a:prstGeom>
            <a:noFill/>
            <a:ln>
              <a:noFill/>
            </a:ln>
          </p:spPr>
        </p:pic>
      </p:grpSp>
      <p:sp>
        <p:nvSpPr>
          <p:cNvPr id="232" name="Google Shape;232;p36"/>
          <p:cNvSpPr txBox="1"/>
          <p:nvPr/>
        </p:nvSpPr>
        <p:spPr>
          <a:xfrm>
            <a:off x="990775" y="1168602"/>
            <a:ext cx="1492541" cy="549924"/>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lang="en" sz="2000">
                <a:solidFill>
                  <a:srgbClr val="151515"/>
                </a:solidFill>
                <a:latin typeface="Trebuchet MS"/>
                <a:ea typeface="Trebuchet MS"/>
                <a:cs typeface="Trebuchet MS"/>
                <a:sym typeface="Trebuchet MS"/>
              </a:rPr>
              <a:t>Download </a:t>
            </a:r>
            <a:endParaRPr sz="1200"/>
          </a:p>
          <a:p>
            <a:pPr indent="0" lvl="0" marL="0" marR="0" rtl="0" algn="ctr">
              <a:spcBef>
                <a:spcPts val="0"/>
              </a:spcBef>
              <a:spcAft>
                <a:spcPts val="0"/>
              </a:spcAft>
              <a:buNone/>
            </a:pPr>
            <a:r>
              <a:rPr lang="en" sz="2000">
                <a:solidFill>
                  <a:srgbClr val="151515"/>
                </a:solidFill>
                <a:latin typeface="Trebuchet MS"/>
                <a:ea typeface="Trebuchet MS"/>
                <a:cs typeface="Trebuchet MS"/>
                <a:sym typeface="Trebuchet MS"/>
              </a:rPr>
              <a:t>the App</a:t>
            </a:r>
            <a:endParaRPr sz="2000">
              <a:solidFill>
                <a:srgbClr val="151515"/>
              </a:solidFill>
              <a:latin typeface="Trebuchet MS"/>
              <a:ea typeface="Trebuchet MS"/>
              <a:cs typeface="Trebuchet MS"/>
              <a:sym typeface="Trebuchet MS"/>
            </a:endParaRPr>
          </a:p>
        </p:txBody>
      </p:sp>
      <p:sp>
        <p:nvSpPr>
          <p:cNvPr id="233" name="Google Shape;233;p36"/>
          <p:cNvSpPr txBox="1"/>
          <p:nvPr/>
        </p:nvSpPr>
        <p:spPr>
          <a:xfrm>
            <a:off x="4039206" y="1166765"/>
            <a:ext cx="1068475" cy="305514"/>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lang="en" sz="2000">
                <a:solidFill>
                  <a:srgbClr val="151515"/>
                </a:solidFill>
                <a:latin typeface="Trebuchet MS"/>
                <a:ea typeface="Trebuchet MS"/>
                <a:cs typeface="Trebuchet MS"/>
                <a:sym typeface="Trebuchet MS"/>
              </a:rPr>
              <a:t>Sign up</a:t>
            </a:r>
            <a:endParaRPr sz="2000">
              <a:solidFill>
                <a:srgbClr val="151515"/>
              </a:solidFill>
              <a:latin typeface="Trebuchet MS"/>
              <a:ea typeface="Trebuchet MS"/>
              <a:cs typeface="Trebuchet MS"/>
              <a:sym typeface="Trebuchet MS"/>
            </a:endParaRPr>
          </a:p>
        </p:txBody>
      </p:sp>
      <p:sp>
        <p:nvSpPr>
          <p:cNvPr id="234" name="Google Shape;234;p36"/>
          <p:cNvSpPr txBox="1"/>
          <p:nvPr/>
        </p:nvSpPr>
        <p:spPr>
          <a:xfrm>
            <a:off x="6695634" y="1166764"/>
            <a:ext cx="1039329" cy="549924"/>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lang="en" sz="2000">
                <a:solidFill>
                  <a:srgbClr val="151515"/>
                </a:solidFill>
                <a:latin typeface="Trebuchet MS"/>
                <a:ea typeface="Trebuchet MS"/>
                <a:cs typeface="Trebuchet MS"/>
                <a:sym typeface="Trebuchet MS"/>
              </a:rPr>
              <a:t>Book a</a:t>
            </a:r>
            <a:endParaRPr sz="1200"/>
          </a:p>
          <a:p>
            <a:pPr indent="0" lvl="0" marL="0" marR="0" rtl="0" algn="ctr">
              <a:spcBef>
                <a:spcPts val="0"/>
              </a:spcBef>
              <a:spcAft>
                <a:spcPts val="0"/>
              </a:spcAft>
              <a:buNone/>
            </a:pPr>
            <a:r>
              <a:rPr lang="en" sz="2000">
                <a:solidFill>
                  <a:srgbClr val="151515"/>
                </a:solidFill>
                <a:latin typeface="Trebuchet MS"/>
                <a:ea typeface="Trebuchet MS"/>
                <a:cs typeface="Trebuchet MS"/>
                <a:sym typeface="Trebuchet MS"/>
              </a:rPr>
              <a:t>Ride</a:t>
            </a:r>
            <a:endParaRPr sz="2000">
              <a:solidFill>
                <a:srgbClr val="151515"/>
              </a:solidFill>
              <a:latin typeface="Trebuchet MS"/>
              <a:ea typeface="Trebuchet MS"/>
              <a:cs typeface="Trebuchet MS"/>
              <a:sym typeface="Trebuchet MS"/>
            </a:endParaRPr>
          </a:p>
        </p:txBody>
      </p:sp>
      <p:sp>
        <p:nvSpPr>
          <p:cNvPr id="235" name="Google Shape;235;p36"/>
          <p:cNvSpPr/>
          <p:nvPr/>
        </p:nvSpPr>
        <p:spPr>
          <a:xfrm>
            <a:off x="2742486" y="2722515"/>
            <a:ext cx="830385" cy="383425"/>
          </a:xfrm>
          <a:prstGeom prst="rightArrow">
            <a:avLst>
              <a:gd fmla="val 50000" name="adj1"/>
              <a:gd fmla="val 50000" name="adj2"/>
            </a:avLst>
          </a:prstGeom>
          <a:solidFill>
            <a:srgbClr val="F8B218"/>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236" name="Google Shape;236;p36"/>
          <p:cNvSpPr/>
          <p:nvPr/>
        </p:nvSpPr>
        <p:spPr>
          <a:xfrm>
            <a:off x="5573294" y="2722514"/>
            <a:ext cx="830385" cy="383425"/>
          </a:xfrm>
          <a:prstGeom prst="rightArrow">
            <a:avLst>
              <a:gd fmla="val 50000" name="adj1"/>
              <a:gd fmla="val 50000" name="adj2"/>
            </a:avLst>
          </a:prstGeom>
          <a:solidFill>
            <a:srgbClr val="F8B218"/>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237" name="Google Shape;237;p36"/>
          <p:cNvSpPr/>
          <p:nvPr/>
        </p:nvSpPr>
        <p:spPr>
          <a:xfrm>
            <a:off x="0" y="4790515"/>
            <a:ext cx="8694474" cy="352985"/>
          </a:xfrm>
          <a:prstGeom prst="rect">
            <a:avLst/>
          </a:prstGeom>
          <a:solidFill>
            <a:srgbClr val="151515"/>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7"/>
          <p:cNvPicPr preferRelativeResize="0"/>
          <p:nvPr/>
        </p:nvPicPr>
        <p:blipFill rotWithShape="1">
          <a:blip r:embed="rId3">
            <a:alphaModFix/>
          </a:blip>
          <a:srcRect b="0" l="0" r="0" t="0"/>
          <a:stretch/>
        </p:blipFill>
        <p:spPr>
          <a:xfrm>
            <a:off x="-46147" y="0"/>
            <a:ext cx="6352895" cy="5143498"/>
          </a:xfrm>
          <a:prstGeom prst="rect">
            <a:avLst/>
          </a:prstGeom>
          <a:noFill/>
          <a:ln>
            <a:noFill/>
          </a:ln>
        </p:spPr>
      </p:pic>
      <p:sp>
        <p:nvSpPr>
          <p:cNvPr id="243" name="Google Shape;243;p37"/>
          <p:cNvSpPr/>
          <p:nvPr/>
        </p:nvSpPr>
        <p:spPr>
          <a:xfrm>
            <a:off x="184460" y="91400"/>
            <a:ext cx="2697300" cy="285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300">
                <a:solidFill>
                  <a:srgbClr val="F8B218"/>
                </a:solidFill>
                <a:latin typeface="Trebuchet MS"/>
                <a:ea typeface="Trebuchet MS"/>
                <a:cs typeface="Trebuchet MS"/>
                <a:sym typeface="Trebuchet MS"/>
              </a:rPr>
              <a:t>Market Opportunity</a:t>
            </a:r>
            <a:endParaRPr sz="1700">
              <a:solidFill>
                <a:srgbClr val="F8B218"/>
              </a:solidFill>
              <a:latin typeface="Arial"/>
              <a:ea typeface="Arial"/>
              <a:cs typeface="Arial"/>
              <a:sym typeface="Arial"/>
            </a:endParaRPr>
          </a:p>
        </p:txBody>
      </p:sp>
      <p:cxnSp>
        <p:nvCxnSpPr>
          <p:cNvPr id="244" name="Google Shape;244;p37"/>
          <p:cNvCxnSpPr/>
          <p:nvPr/>
        </p:nvCxnSpPr>
        <p:spPr>
          <a:xfrm rot="10800000">
            <a:off x="1542078" y="1607273"/>
            <a:ext cx="0" cy="150300"/>
          </a:xfrm>
          <a:prstGeom prst="straightConnector1">
            <a:avLst/>
          </a:prstGeom>
          <a:noFill/>
          <a:ln cap="rnd" cmpd="sng" w="15875">
            <a:solidFill>
              <a:srgbClr val="31B9B5"/>
            </a:solidFill>
            <a:prstDash val="dot"/>
            <a:round/>
            <a:headEnd len="sm" w="sm" type="none"/>
            <a:tailEnd len="sm" w="sm" type="none"/>
          </a:ln>
        </p:spPr>
      </p:cxnSp>
      <p:cxnSp>
        <p:nvCxnSpPr>
          <p:cNvPr id="245" name="Google Shape;245;p37"/>
          <p:cNvCxnSpPr/>
          <p:nvPr/>
        </p:nvCxnSpPr>
        <p:spPr>
          <a:xfrm>
            <a:off x="239614" y="564146"/>
            <a:ext cx="5783400" cy="0"/>
          </a:xfrm>
          <a:prstGeom prst="straightConnector1">
            <a:avLst/>
          </a:prstGeom>
          <a:noFill/>
          <a:ln cap="rnd" cmpd="sng" w="15875">
            <a:solidFill>
              <a:srgbClr val="31B9B5"/>
            </a:solidFill>
            <a:prstDash val="dot"/>
            <a:round/>
            <a:headEnd len="sm" w="sm" type="none"/>
            <a:tailEnd len="sm" w="sm" type="none"/>
          </a:ln>
        </p:spPr>
      </p:cxnSp>
      <p:sp>
        <p:nvSpPr>
          <p:cNvPr id="246" name="Google Shape;246;p37"/>
          <p:cNvSpPr txBox="1"/>
          <p:nvPr/>
        </p:nvSpPr>
        <p:spPr>
          <a:xfrm>
            <a:off x="6019988" y="4887165"/>
            <a:ext cx="285900" cy="202800"/>
          </a:xfrm>
          <a:prstGeom prst="rect">
            <a:avLst/>
          </a:prstGeom>
          <a:noFill/>
          <a:ln>
            <a:noFill/>
          </a:ln>
        </p:spPr>
        <p:txBody>
          <a:bodyPr anchorCtr="0" anchor="t" bIns="37775" lIns="75575" spcFirstLastPara="1" rIns="75575" wrap="square" tIns="37775">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3</a:t>
            </a:r>
            <a:endParaRPr sz="1200"/>
          </a:p>
        </p:txBody>
      </p:sp>
      <p:pic>
        <p:nvPicPr>
          <p:cNvPr id="247" name="Google Shape;247;p37"/>
          <p:cNvPicPr preferRelativeResize="0"/>
          <p:nvPr/>
        </p:nvPicPr>
        <p:blipFill rotWithShape="1">
          <a:blip r:embed="rId4">
            <a:alphaModFix/>
          </a:blip>
          <a:srcRect b="0" l="0" r="0" t="0"/>
          <a:stretch/>
        </p:blipFill>
        <p:spPr>
          <a:xfrm>
            <a:off x="5068388" y="187283"/>
            <a:ext cx="674108" cy="270757"/>
          </a:xfrm>
          <a:prstGeom prst="rect">
            <a:avLst/>
          </a:prstGeom>
          <a:noFill/>
          <a:ln>
            <a:noFill/>
          </a:ln>
        </p:spPr>
      </p:pic>
      <p:sp>
        <p:nvSpPr>
          <p:cNvPr id="248" name="Google Shape;248;p37"/>
          <p:cNvSpPr/>
          <p:nvPr/>
        </p:nvSpPr>
        <p:spPr>
          <a:xfrm>
            <a:off x="-46147" y="4790515"/>
            <a:ext cx="6351900" cy="353100"/>
          </a:xfrm>
          <a:prstGeom prst="rect">
            <a:avLst/>
          </a:prstGeom>
          <a:solidFill>
            <a:srgbClr val="292929"/>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pic>
        <p:nvPicPr>
          <p:cNvPr id="249" name="Google Shape;249;p37"/>
          <p:cNvPicPr preferRelativeResize="0"/>
          <p:nvPr/>
        </p:nvPicPr>
        <p:blipFill>
          <a:blip r:embed="rId5">
            <a:alphaModFix/>
          </a:blip>
          <a:stretch>
            <a:fillRect/>
          </a:stretch>
        </p:blipFill>
        <p:spPr>
          <a:xfrm>
            <a:off x="-151173" y="-495125"/>
            <a:ext cx="6456918" cy="5638625"/>
          </a:xfrm>
          <a:prstGeom prst="rect">
            <a:avLst/>
          </a:prstGeom>
          <a:noFill/>
          <a:ln>
            <a:noFill/>
          </a:ln>
        </p:spPr>
      </p:pic>
      <p:sp>
        <p:nvSpPr>
          <p:cNvPr id="250" name="Google Shape;250;p37"/>
          <p:cNvSpPr/>
          <p:nvPr/>
        </p:nvSpPr>
        <p:spPr>
          <a:xfrm>
            <a:off x="2057000" y="3424325"/>
            <a:ext cx="177900" cy="270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__</a:t>
            </a:r>
            <a:endParaRPr/>
          </a:p>
        </p:txBody>
      </p:sp>
      <p:sp>
        <p:nvSpPr>
          <p:cNvPr id="251" name="Google Shape;251;p37"/>
          <p:cNvSpPr/>
          <p:nvPr/>
        </p:nvSpPr>
        <p:spPr>
          <a:xfrm>
            <a:off x="2185357" y="3500525"/>
            <a:ext cx="177900" cy="270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__</a:t>
            </a:r>
            <a:endParaRPr/>
          </a:p>
        </p:txBody>
      </p:sp>
      <p:sp>
        <p:nvSpPr>
          <p:cNvPr id="252" name="Google Shape;252;p37"/>
          <p:cNvSpPr/>
          <p:nvPr/>
        </p:nvSpPr>
        <p:spPr>
          <a:xfrm>
            <a:off x="2310414" y="3840200"/>
            <a:ext cx="177900" cy="270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__</a:t>
            </a:r>
            <a:endParaRPr/>
          </a:p>
        </p:txBody>
      </p:sp>
      <p:sp>
        <p:nvSpPr>
          <p:cNvPr id="253" name="Google Shape;253;p37"/>
          <p:cNvSpPr/>
          <p:nvPr/>
        </p:nvSpPr>
        <p:spPr>
          <a:xfrm>
            <a:off x="2185357" y="3840200"/>
            <a:ext cx="177900" cy="270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__</a:t>
            </a:r>
            <a:endParaRPr/>
          </a:p>
        </p:txBody>
      </p:sp>
      <p:sp>
        <p:nvSpPr>
          <p:cNvPr id="254" name="Google Shape;254;p37"/>
          <p:cNvSpPr/>
          <p:nvPr/>
        </p:nvSpPr>
        <p:spPr>
          <a:xfrm>
            <a:off x="2311198" y="3250725"/>
            <a:ext cx="177900" cy="2709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__</a:t>
            </a:r>
            <a:endParaRPr/>
          </a:p>
        </p:txBody>
      </p:sp>
      <p:sp>
        <p:nvSpPr>
          <p:cNvPr id="255" name="Google Shape;255;p37"/>
          <p:cNvSpPr/>
          <p:nvPr/>
        </p:nvSpPr>
        <p:spPr>
          <a:xfrm>
            <a:off x="8694474" y="4790515"/>
            <a:ext cx="448200" cy="353100"/>
          </a:xfrm>
          <a:prstGeom prst="rect">
            <a:avLst/>
          </a:prstGeom>
          <a:solidFill>
            <a:srgbClr val="FCA800"/>
          </a:solidFill>
          <a:ln>
            <a:noFill/>
          </a:ln>
          <a:effectLst>
            <a:outerShdw blurRad="38100" rotWithShape="0" algn="ctr" dir="5400000" dist="23000">
              <a:srgbClr val="000000">
                <a:alpha val="34900"/>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256" name="Google Shape;256;p37"/>
          <p:cNvSpPr/>
          <p:nvPr/>
        </p:nvSpPr>
        <p:spPr>
          <a:xfrm>
            <a:off x="6825300" y="652800"/>
            <a:ext cx="1765800" cy="1807800"/>
          </a:xfrm>
          <a:prstGeom prst="ellipse">
            <a:avLst/>
          </a:prstGeom>
          <a:solidFill>
            <a:srgbClr val="FFFFFF"/>
          </a:solidFill>
          <a:ln cap="flat" cmpd="sng" w="38100">
            <a:solidFill>
              <a:srgbClr val="FCA8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11.7million</a:t>
            </a:r>
            <a:endParaRPr/>
          </a:p>
        </p:txBody>
      </p:sp>
      <p:sp>
        <p:nvSpPr>
          <p:cNvPr id="257" name="Google Shape;257;p37"/>
          <p:cNvSpPr/>
          <p:nvPr/>
        </p:nvSpPr>
        <p:spPr>
          <a:xfrm>
            <a:off x="7035925" y="3293025"/>
            <a:ext cx="1455600" cy="1349100"/>
          </a:xfrm>
          <a:prstGeom prst="ellipse">
            <a:avLst/>
          </a:prstGeom>
          <a:solidFill>
            <a:srgbClr val="FFFFFF"/>
          </a:solidFill>
          <a:ln cap="flat" cmpd="sng" w="28575">
            <a:solidFill>
              <a:srgbClr val="FCA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1.1million</a:t>
            </a:r>
            <a:endParaRPr/>
          </a:p>
        </p:txBody>
      </p:sp>
      <p:cxnSp>
        <p:nvCxnSpPr>
          <p:cNvPr id="258" name="Google Shape;258;p37"/>
          <p:cNvCxnSpPr/>
          <p:nvPr/>
        </p:nvCxnSpPr>
        <p:spPr>
          <a:xfrm>
            <a:off x="7736125" y="2566425"/>
            <a:ext cx="300" cy="641400"/>
          </a:xfrm>
          <a:prstGeom prst="straightConnector1">
            <a:avLst/>
          </a:prstGeom>
          <a:noFill/>
          <a:ln cap="flat" cmpd="sng" w="38100">
            <a:solidFill>
              <a:srgbClr val="FAA61A"/>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8"/>
          <p:cNvPicPr preferRelativeResize="0"/>
          <p:nvPr/>
        </p:nvPicPr>
        <p:blipFill rotWithShape="1">
          <a:blip r:embed="rId3">
            <a:alphaModFix/>
          </a:blip>
          <a:srcRect b="0" l="0" r="0" t="0"/>
          <a:stretch/>
        </p:blipFill>
        <p:spPr>
          <a:xfrm>
            <a:off x="0" y="-12600"/>
            <a:ext cx="9144002" cy="5156098"/>
          </a:xfrm>
          <a:prstGeom prst="rect">
            <a:avLst/>
          </a:prstGeom>
          <a:noFill/>
          <a:ln>
            <a:noFill/>
          </a:ln>
        </p:spPr>
      </p:pic>
      <p:sp>
        <p:nvSpPr>
          <p:cNvPr id="264" name="Google Shape;264;p38"/>
          <p:cNvSpPr/>
          <p:nvPr/>
        </p:nvSpPr>
        <p:spPr>
          <a:xfrm>
            <a:off x="8731250" y="4887165"/>
            <a:ext cx="411300" cy="202800"/>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6</a:t>
            </a:r>
            <a:endParaRPr sz="1700">
              <a:solidFill>
                <a:srgbClr val="000000"/>
              </a:solidFill>
              <a:latin typeface="Trebuchet MS"/>
              <a:ea typeface="Trebuchet MS"/>
              <a:cs typeface="Trebuchet MS"/>
              <a:sym typeface="Trebuchet MS"/>
            </a:endParaRPr>
          </a:p>
        </p:txBody>
      </p:sp>
      <p:sp>
        <p:nvSpPr>
          <p:cNvPr id="265" name="Google Shape;265;p38"/>
          <p:cNvSpPr/>
          <p:nvPr/>
        </p:nvSpPr>
        <p:spPr>
          <a:xfrm>
            <a:off x="331922" y="91400"/>
            <a:ext cx="3085500" cy="285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300">
                <a:solidFill>
                  <a:srgbClr val="F8B218"/>
                </a:solidFill>
                <a:latin typeface="Trebuchet MS"/>
                <a:ea typeface="Trebuchet MS"/>
                <a:cs typeface="Trebuchet MS"/>
                <a:sym typeface="Trebuchet MS"/>
              </a:rPr>
              <a:t>Business Model</a:t>
            </a:r>
            <a:endParaRPr sz="2300">
              <a:solidFill>
                <a:srgbClr val="31B9B5"/>
              </a:solidFill>
              <a:latin typeface="Trebuchet MS"/>
              <a:ea typeface="Trebuchet MS"/>
              <a:cs typeface="Trebuchet MS"/>
              <a:sym typeface="Trebuchet MS"/>
            </a:endParaRPr>
          </a:p>
        </p:txBody>
      </p:sp>
      <p:sp>
        <p:nvSpPr>
          <p:cNvPr id="266" name="Google Shape;266;p38"/>
          <p:cNvSpPr/>
          <p:nvPr/>
        </p:nvSpPr>
        <p:spPr>
          <a:xfrm>
            <a:off x="4269946" y="2657900"/>
            <a:ext cx="558600" cy="202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700">
                <a:solidFill>
                  <a:srgbClr val="FCA800"/>
                </a:solidFill>
                <a:latin typeface="Trebuchet MS"/>
                <a:ea typeface="Trebuchet MS"/>
                <a:cs typeface="Trebuchet MS"/>
                <a:sym typeface="Trebuchet MS"/>
              </a:rPr>
              <a:t>Cabs</a:t>
            </a:r>
            <a:endParaRPr sz="1700">
              <a:solidFill>
                <a:srgbClr val="FCA800"/>
              </a:solidFill>
              <a:latin typeface="Trebuchet MS"/>
              <a:ea typeface="Trebuchet MS"/>
              <a:cs typeface="Trebuchet MS"/>
              <a:sym typeface="Trebuchet MS"/>
            </a:endParaRPr>
          </a:p>
        </p:txBody>
      </p:sp>
      <p:sp>
        <p:nvSpPr>
          <p:cNvPr id="267" name="Google Shape;267;p38"/>
          <p:cNvSpPr/>
          <p:nvPr/>
        </p:nvSpPr>
        <p:spPr>
          <a:xfrm>
            <a:off x="1561523" y="2648441"/>
            <a:ext cx="468900" cy="202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700">
                <a:solidFill>
                  <a:srgbClr val="FCA800"/>
                </a:solidFill>
                <a:latin typeface="Trebuchet MS"/>
                <a:ea typeface="Trebuchet MS"/>
                <a:cs typeface="Trebuchet MS"/>
                <a:sym typeface="Trebuchet MS"/>
              </a:rPr>
              <a:t>Keke</a:t>
            </a:r>
            <a:endParaRPr sz="1700">
              <a:solidFill>
                <a:srgbClr val="FCA800"/>
              </a:solidFill>
              <a:latin typeface="Trebuchet MS"/>
              <a:ea typeface="Trebuchet MS"/>
              <a:cs typeface="Trebuchet MS"/>
              <a:sym typeface="Trebuchet MS"/>
            </a:endParaRPr>
          </a:p>
        </p:txBody>
      </p:sp>
      <p:sp>
        <p:nvSpPr>
          <p:cNvPr id="268" name="Google Shape;268;p38"/>
          <p:cNvSpPr/>
          <p:nvPr/>
        </p:nvSpPr>
        <p:spPr>
          <a:xfrm>
            <a:off x="6462851" y="2657900"/>
            <a:ext cx="1881300" cy="202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700">
                <a:solidFill>
                  <a:srgbClr val="FCA800"/>
                </a:solidFill>
                <a:latin typeface="Trebuchet MS"/>
                <a:ea typeface="Trebuchet MS"/>
                <a:cs typeface="Trebuchet MS"/>
                <a:sym typeface="Trebuchet MS"/>
              </a:rPr>
              <a:t>Driver Outsourcing</a:t>
            </a:r>
            <a:endParaRPr sz="1700">
              <a:solidFill>
                <a:srgbClr val="FCA800"/>
              </a:solidFill>
              <a:latin typeface="Trebuchet MS"/>
              <a:ea typeface="Trebuchet MS"/>
              <a:cs typeface="Trebuchet MS"/>
              <a:sym typeface="Trebuchet MS"/>
            </a:endParaRPr>
          </a:p>
        </p:txBody>
      </p:sp>
      <p:sp>
        <p:nvSpPr>
          <p:cNvPr id="269" name="Google Shape;269;p38"/>
          <p:cNvSpPr/>
          <p:nvPr/>
        </p:nvSpPr>
        <p:spPr>
          <a:xfrm>
            <a:off x="1252682" y="1726056"/>
            <a:ext cx="1053515" cy="79104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38100">
            <a:solidFill>
              <a:srgbClr val="FCA8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3000">
                <a:solidFill>
                  <a:srgbClr val="646464"/>
                </a:solidFill>
              </a:rPr>
              <a:t>K</a:t>
            </a:r>
            <a:endParaRPr sz="3000">
              <a:solidFill>
                <a:srgbClr val="646464"/>
              </a:solidFill>
              <a:latin typeface="Arial"/>
              <a:ea typeface="Arial"/>
              <a:cs typeface="Arial"/>
              <a:sym typeface="Arial"/>
            </a:endParaRPr>
          </a:p>
        </p:txBody>
      </p:sp>
      <p:sp>
        <p:nvSpPr>
          <p:cNvPr id="270" name="Google Shape;270;p38"/>
          <p:cNvSpPr/>
          <p:nvPr/>
        </p:nvSpPr>
        <p:spPr>
          <a:xfrm>
            <a:off x="4045239" y="1726056"/>
            <a:ext cx="1053515" cy="79104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38100">
            <a:solidFill>
              <a:srgbClr val="FCA8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3000">
                <a:solidFill>
                  <a:srgbClr val="646464"/>
                </a:solidFill>
              </a:rPr>
              <a:t>C</a:t>
            </a:r>
            <a:endParaRPr sz="3000">
              <a:solidFill>
                <a:srgbClr val="646464"/>
              </a:solidFill>
              <a:latin typeface="Arial"/>
              <a:ea typeface="Arial"/>
              <a:cs typeface="Arial"/>
              <a:sym typeface="Arial"/>
            </a:endParaRPr>
          </a:p>
        </p:txBody>
      </p:sp>
      <p:sp>
        <p:nvSpPr>
          <p:cNvPr id="271" name="Google Shape;271;p38"/>
          <p:cNvSpPr/>
          <p:nvPr/>
        </p:nvSpPr>
        <p:spPr>
          <a:xfrm>
            <a:off x="6859444" y="1726056"/>
            <a:ext cx="1054942" cy="79104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38100">
            <a:solidFill>
              <a:srgbClr val="FCA8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3000">
                <a:solidFill>
                  <a:srgbClr val="646464"/>
                </a:solidFill>
              </a:rPr>
              <a:t>O</a:t>
            </a:r>
            <a:endParaRPr sz="3000">
              <a:solidFill>
                <a:srgbClr val="646464"/>
              </a:solidFill>
              <a:latin typeface="Arial"/>
              <a:ea typeface="Arial"/>
              <a:cs typeface="Arial"/>
              <a:sym typeface="Arial"/>
            </a:endParaRPr>
          </a:p>
        </p:txBody>
      </p:sp>
      <p:cxnSp>
        <p:nvCxnSpPr>
          <p:cNvPr id="272" name="Google Shape;272;p38"/>
          <p:cNvCxnSpPr/>
          <p:nvPr/>
        </p:nvCxnSpPr>
        <p:spPr>
          <a:xfrm rot="10800000">
            <a:off x="3130262" y="1839652"/>
            <a:ext cx="0" cy="1688100"/>
          </a:xfrm>
          <a:prstGeom prst="straightConnector1">
            <a:avLst/>
          </a:prstGeom>
          <a:noFill/>
          <a:ln cap="rnd" cmpd="sng" w="15875">
            <a:solidFill>
              <a:srgbClr val="31B9B5"/>
            </a:solidFill>
            <a:prstDash val="dot"/>
            <a:round/>
            <a:headEnd len="sm" w="sm" type="none"/>
            <a:tailEnd len="sm" w="sm" type="none"/>
          </a:ln>
        </p:spPr>
      </p:cxnSp>
      <p:cxnSp>
        <p:nvCxnSpPr>
          <p:cNvPr id="273" name="Google Shape;273;p38"/>
          <p:cNvCxnSpPr/>
          <p:nvPr/>
        </p:nvCxnSpPr>
        <p:spPr>
          <a:xfrm rot="10800000">
            <a:off x="5867977" y="1839652"/>
            <a:ext cx="0" cy="1688100"/>
          </a:xfrm>
          <a:prstGeom prst="straightConnector1">
            <a:avLst/>
          </a:prstGeom>
          <a:noFill/>
          <a:ln cap="rnd" cmpd="sng" w="15875">
            <a:solidFill>
              <a:srgbClr val="31B9B5"/>
            </a:solidFill>
            <a:prstDash val="dot"/>
            <a:round/>
            <a:headEnd len="sm" w="sm" type="none"/>
            <a:tailEnd len="sm" w="sm" type="none"/>
          </a:ln>
        </p:spPr>
      </p:cxnSp>
      <p:sp>
        <p:nvSpPr>
          <p:cNvPr id="274" name="Google Shape;274;p38"/>
          <p:cNvSpPr/>
          <p:nvPr/>
        </p:nvSpPr>
        <p:spPr>
          <a:xfrm>
            <a:off x="584489" y="3007729"/>
            <a:ext cx="2163300" cy="672300"/>
          </a:xfrm>
          <a:prstGeom prst="rect">
            <a:avLst/>
          </a:prstGeom>
          <a:noFill/>
          <a:ln>
            <a:noFill/>
          </a:ln>
        </p:spPr>
        <p:txBody>
          <a:bodyPr anchorCtr="0" anchor="t" bIns="0" lIns="0" spcFirstLastPara="1" rIns="0" wrap="square" tIns="0">
            <a:noAutofit/>
          </a:bodyPr>
          <a:lstStyle/>
          <a:p>
            <a:pPr indent="0" lvl="0" marL="457200" marR="0" rtl="0" algn="l">
              <a:lnSpc>
                <a:spcPct val="110000"/>
              </a:lnSpc>
              <a:spcBef>
                <a:spcPts val="0"/>
              </a:spcBef>
              <a:spcAft>
                <a:spcPts val="0"/>
              </a:spcAft>
              <a:buNone/>
            </a:pPr>
            <a:r>
              <a:rPr lang="en">
                <a:solidFill>
                  <a:srgbClr val="646464"/>
                </a:solidFill>
                <a:latin typeface="Trebuchet MS"/>
                <a:ea typeface="Trebuchet MS"/>
                <a:cs typeface="Trebuchet MS"/>
                <a:sym typeface="Trebuchet MS"/>
              </a:rPr>
              <a:t>10% of all rides from keke</a:t>
            </a:r>
            <a:endParaRPr>
              <a:solidFill>
                <a:srgbClr val="000000"/>
              </a:solidFill>
              <a:latin typeface="Trebuchet MS"/>
              <a:ea typeface="Trebuchet MS"/>
              <a:cs typeface="Trebuchet MS"/>
              <a:sym typeface="Trebuchet MS"/>
            </a:endParaRPr>
          </a:p>
        </p:txBody>
      </p:sp>
      <p:sp>
        <p:nvSpPr>
          <p:cNvPr id="275" name="Google Shape;275;p38"/>
          <p:cNvSpPr/>
          <p:nvPr/>
        </p:nvSpPr>
        <p:spPr>
          <a:xfrm>
            <a:off x="3417455" y="3007729"/>
            <a:ext cx="2163300" cy="806700"/>
          </a:xfrm>
          <a:prstGeom prst="rect">
            <a:avLst/>
          </a:prstGeom>
          <a:noFill/>
          <a:ln>
            <a:noFill/>
          </a:ln>
        </p:spPr>
        <p:txBody>
          <a:bodyPr anchorCtr="0" anchor="t" bIns="0" lIns="0" spcFirstLastPara="1" rIns="0" wrap="square" tIns="0">
            <a:noAutofit/>
          </a:bodyPr>
          <a:lstStyle/>
          <a:p>
            <a:pPr indent="0" lvl="0" marL="457200" marR="0" rtl="0" algn="l">
              <a:lnSpc>
                <a:spcPct val="110000"/>
              </a:lnSpc>
              <a:spcBef>
                <a:spcPts val="0"/>
              </a:spcBef>
              <a:spcAft>
                <a:spcPts val="0"/>
              </a:spcAft>
              <a:buNone/>
            </a:pPr>
            <a:r>
              <a:rPr lang="en">
                <a:solidFill>
                  <a:srgbClr val="646464"/>
                </a:solidFill>
                <a:latin typeface="Trebuchet MS"/>
                <a:ea typeface="Trebuchet MS"/>
                <a:cs typeface="Trebuchet MS"/>
                <a:sym typeface="Trebuchet MS"/>
              </a:rPr>
              <a:t>10% of all rides from cabs</a:t>
            </a:r>
            <a:endParaRPr>
              <a:solidFill>
                <a:srgbClr val="000000"/>
              </a:solidFill>
              <a:latin typeface="Trebuchet MS"/>
              <a:ea typeface="Trebuchet MS"/>
              <a:cs typeface="Trebuchet MS"/>
              <a:sym typeface="Trebuchet MS"/>
            </a:endParaRPr>
          </a:p>
        </p:txBody>
      </p:sp>
      <p:sp>
        <p:nvSpPr>
          <p:cNvPr id="276" name="Google Shape;276;p38"/>
          <p:cNvSpPr/>
          <p:nvPr/>
        </p:nvSpPr>
        <p:spPr>
          <a:xfrm>
            <a:off x="6153727" y="3007729"/>
            <a:ext cx="2163300" cy="806700"/>
          </a:xfrm>
          <a:prstGeom prst="rect">
            <a:avLst/>
          </a:prstGeom>
          <a:noFill/>
          <a:ln>
            <a:noFill/>
          </a:ln>
        </p:spPr>
        <p:txBody>
          <a:bodyPr anchorCtr="0" anchor="t" bIns="0" lIns="0" spcFirstLastPara="1" rIns="0" wrap="square" tIns="0">
            <a:noAutofit/>
          </a:bodyPr>
          <a:lstStyle/>
          <a:p>
            <a:pPr indent="0" lvl="0" marL="457200" marR="0" rtl="0" algn="l">
              <a:lnSpc>
                <a:spcPct val="110000"/>
              </a:lnSpc>
              <a:spcBef>
                <a:spcPts val="0"/>
              </a:spcBef>
              <a:spcAft>
                <a:spcPts val="0"/>
              </a:spcAft>
              <a:buNone/>
            </a:pPr>
            <a:r>
              <a:rPr lang="en">
                <a:solidFill>
                  <a:srgbClr val="646464"/>
                </a:solidFill>
                <a:latin typeface="Trebuchet MS"/>
                <a:ea typeface="Trebuchet MS"/>
                <a:cs typeface="Trebuchet MS"/>
                <a:sym typeface="Trebuchet MS"/>
              </a:rPr>
              <a:t>We outsource our drivers to car owners</a:t>
            </a:r>
            <a:endParaRPr>
              <a:solidFill>
                <a:srgbClr val="000000"/>
              </a:solidFill>
              <a:latin typeface="Trebuchet MS"/>
              <a:ea typeface="Trebuchet MS"/>
              <a:cs typeface="Trebuchet MS"/>
              <a:sym typeface="Trebuchet MS"/>
            </a:endParaRPr>
          </a:p>
        </p:txBody>
      </p:sp>
      <p:cxnSp>
        <p:nvCxnSpPr>
          <p:cNvPr id="277" name="Google Shape;277;p38"/>
          <p:cNvCxnSpPr/>
          <p:nvPr/>
        </p:nvCxnSpPr>
        <p:spPr>
          <a:xfrm>
            <a:off x="411307" y="564146"/>
            <a:ext cx="8324400" cy="0"/>
          </a:xfrm>
          <a:prstGeom prst="straightConnector1">
            <a:avLst/>
          </a:prstGeom>
          <a:noFill/>
          <a:ln cap="rnd" cmpd="sng" w="15875">
            <a:solidFill>
              <a:srgbClr val="31B9B5"/>
            </a:solidFill>
            <a:prstDash val="dot"/>
            <a:round/>
            <a:headEnd len="sm" w="sm" type="none"/>
            <a:tailEnd len="sm" w="sm" type="none"/>
          </a:ln>
        </p:spPr>
      </p:cxnSp>
      <p:pic>
        <p:nvPicPr>
          <p:cNvPr id="278" name="Google Shape;278;p38"/>
          <p:cNvPicPr preferRelativeResize="0"/>
          <p:nvPr/>
        </p:nvPicPr>
        <p:blipFill rotWithShape="1">
          <a:blip r:embed="rId4">
            <a:alphaModFix/>
          </a:blip>
          <a:srcRect b="0" l="0" r="0" t="0"/>
          <a:stretch/>
        </p:blipFill>
        <p:spPr>
          <a:xfrm>
            <a:off x="7361572" y="187283"/>
            <a:ext cx="970277" cy="270757"/>
          </a:xfrm>
          <a:prstGeom prst="rect">
            <a:avLst/>
          </a:prstGeom>
          <a:noFill/>
          <a:ln>
            <a:noFill/>
          </a:ln>
        </p:spPr>
      </p:pic>
      <p:sp>
        <p:nvSpPr>
          <p:cNvPr id="279" name="Google Shape;279;p38"/>
          <p:cNvSpPr/>
          <p:nvPr/>
        </p:nvSpPr>
        <p:spPr>
          <a:xfrm>
            <a:off x="8694474" y="4790515"/>
            <a:ext cx="448200" cy="353100"/>
          </a:xfrm>
          <a:prstGeom prst="rect">
            <a:avLst/>
          </a:prstGeom>
          <a:solidFill>
            <a:srgbClr val="FCA800"/>
          </a:solidFill>
          <a:ln>
            <a:noFill/>
          </a:ln>
          <a:effectLst>
            <a:outerShdw blurRad="38100" rotWithShape="0" algn="ctr" dir="5400000" dist="23000">
              <a:srgbClr val="000000">
                <a:alpha val="34900"/>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280" name="Google Shape;280;p38"/>
          <p:cNvSpPr/>
          <p:nvPr/>
        </p:nvSpPr>
        <p:spPr>
          <a:xfrm>
            <a:off x="0" y="4790515"/>
            <a:ext cx="8694600" cy="353100"/>
          </a:xfrm>
          <a:prstGeom prst="rect">
            <a:avLst/>
          </a:prstGeom>
          <a:solidFill>
            <a:srgbClr val="151515"/>
          </a:solidFill>
          <a:ln>
            <a:noFill/>
          </a:ln>
          <a:effectLst>
            <a:outerShdw blurRad="38100" rotWithShape="0" algn="ctr" dir="5400000" dist="23000">
              <a:srgbClr val="000000">
                <a:alpha val="34900"/>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39"/>
          <p:cNvPicPr preferRelativeResize="0"/>
          <p:nvPr/>
        </p:nvPicPr>
        <p:blipFill rotWithShape="1">
          <a:blip r:embed="rId3">
            <a:alphaModFix/>
          </a:blip>
          <a:srcRect b="0" l="0" r="0" t="0"/>
          <a:stretch/>
        </p:blipFill>
        <p:spPr>
          <a:xfrm>
            <a:off x="0" y="-100853"/>
            <a:ext cx="9144002" cy="5244352"/>
          </a:xfrm>
          <a:prstGeom prst="rect">
            <a:avLst/>
          </a:prstGeom>
          <a:noFill/>
          <a:ln>
            <a:noFill/>
          </a:ln>
        </p:spPr>
      </p:pic>
      <p:sp>
        <p:nvSpPr>
          <p:cNvPr id="286" name="Google Shape;286;p39"/>
          <p:cNvSpPr/>
          <p:nvPr/>
        </p:nvSpPr>
        <p:spPr>
          <a:xfrm>
            <a:off x="331923" y="91400"/>
            <a:ext cx="5970600" cy="366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3000">
                <a:solidFill>
                  <a:srgbClr val="FCA800"/>
                </a:solidFill>
                <a:latin typeface="Trebuchet MS"/>
                <a:ea typeface="Trebuchet MS"/>
                <a:cs typeface="Trebuchet MS"/>
                <a:sym typeface="Trebuchet MS"/>
              </a:rPr>
              <a:t>Competitive Landscape</a:t>
            </a:r>
            <a:endParaRPr sz="3000">
              <a:solidFill>
                <a:srgbClr val="FCA800"/>
              </a:solidFill>
              <a:latin typeface="Arial"/>
              <a:ea typeface="Arial"/>
              <a:cs typeface="Arial"/>
              <a:sym typeface="Arial"/>
            </a:endParaRPr>
          </a:p>
        </p:txBody>
      </p:sp>
      <p:cxnSp>
        <p:nvCxnSpPr>
          <p:cNvPr id="287" name="Google Shape;287;p39"/>
          <p:cNvCxnSpPr/>
          <p:nvPr/>
        </p:nvCxnSpPr>
        <p:spPr>
          <a:xfrm>
            <a:off x="411307" y="564146"/>
            <a:ext cx="8324272" cy="0"/>
          </a:xfrm>
          <a:prstGeom prst="straightConnector1">
            <a:avLst/>
          </a:prstGeom>
          <a:noFill/>
          <a:ln cap="rnd" cmpd="sng" w="15875">
            <a:solidFill>
              <a:srgbClr val="31B9B5"/>
            </a:solidFill>
            <a:prstDash val="dot"/>
            <a:round/>
            <a:headEnd len="sm" w="sm" type="none"/>
            <a:tailEnd len="sm" w="sm" type="none"/>
          </a:ln>
        </p:spPr>
      </p:cxnSp>
      <p:sp>
        <p:nvSpPr>
          <p:cNvPr id="288" name="Google Shape;288;p39"/>
          <p:cNvSpPr/>
          <p:nvPr/>
        </p:nvSpPr>
        <p:spPr>
          <a:xfrm>
            <a:off x="8731250" y="4790515"/>
            <a:ext cx="412800" cy="353100"/>
          </a:xfrm>
          <a:prstGeom prst="rect">
            <a:avLst/>
          </a:prstGeom>
          <a:solidFill>
            <a:srgbClr val="F8B218"/>
          </a:solidFill>
          <a:ln>
            <a:noFill/>
          </a:ln>
          <a:effectLst>
            <a:outerShdw blurRad="38100" rotWithShape="0" algn="ctr" dir="5400000" dist="23000">
              <a:srgbClr val="000000">
                <a:alpha val="34900"/>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289" name="Google Shape;289;p39"/>
          <p:cNvSpPr/>
          <p:nvPr/>
        </p:nvSpPr>
        <p:spPr>
          <a:xfrm>
            <a:off x="1655200" y="2334200"/>
            <a:ext cx="938100" cy="905700"/>
          </a:xfrm>
          <a:prstGeom prst="ellipse">
            <a:avLst/>
          </a:prstGeom>
          <a:solidFill>
            <a:srgbClr val="000000"/>
          </a:solidFill>
          <a:ln cap="flat" cmpd="sng" w="38100">
            <a:solidFill>
              <a:srgbClr val="F8B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Oga   Taxi</a:t>
            </a:r>
            <a:endParaRPr sz="1800">
              <a:solidFill>
                <a:srgbClr val="FFFFFF"/>
              </a:solidFill>
            </a:endParaRPr>
          </a:p>
        </p:txBody>
      </p:sp>
      <p:pic>
        <p:nvPicPr>
          <p:cNvPr id="290" name="Google Shape;290;p39"/>
          <p:cNvPicPr preferRelativeResize="0"/>
          <p:nvPr/>
        </p:nvPicPr>
        <p:blipFill>
          <a:blip r:embed="rId4">
            <a:alphaModFix/>
          </a:blip>
          <a:stretch>
            <a:fillRect/>
          </a:stretch>
        </p:blipFill>
        <p:spPr>
          <a:xfrm>
            <a:off x="322500" y="2672225"/>
            <a:ext cx="627475" cy="627475"/>
          </a:xfrm>
          <a:prstGeom prst="rect">
            <a:avLst/>
          </a:prstGeom>
          <a:noFill/>
          <a:ln cap="flat" cmpd="sng" w="38100">
            <a:solidFill>
              <a:srgbClr val="F8B218"/>
            </a:solidFill>
            <a:prstDash val="solid"/>
            <a:round/>
            <a:headEnd len="sm" w="sm" type="none"/>
            <a:tailEnd len="sm" w="sm" type="none"/>
          </a:ln>
        </p:spPr>
      </p:pic>
      <p:pic>
        <p:nvPicPr>
          <p:cNvPr id="291" name="Google Shape;291;p39"/>
          <p:cNvPicPr preferRelativeResize="0"/>
          <p:nvPr/>
        </p:nvPicPr>
        <p:blipFill>
          <a:blip r:embed="rId5">
            <a:alphaModFix/>
          </a:blip>
          <a:stretch>
            <a:fillRect/>
          </a:stretch>
        </p:blipFill>
        <p:spPr>
          <a:xfrm>
            <a:off x="780000" y="1540887"/>
            <a:ext cx="861963" cy="861962"/>
          </a:xfrm>
          <a:prstGeom prst="rect">
            <a:avLst/>
          </a:prstGeom>
          <a:noFill/>
          <a:ln>
            <a:noFill/>
          </a:ln>
        </p:spPr>
      </p:pic>
      <p:sp>
        <p:nvSpPr>
          <p:cNvPr id="292" name="Google Shape;292;p39"/>
          <p:cNvSpPr/>
          <p:nvPr/>
        </p:nvSpPr>
        <p:spPr>
          <a:xfrm>
            <a:off x="4008675" y="1984700"/>
            <a:ext cx="1846500" cy="1686900"/>
          </a:xfrm>
          <a:prstGeom prst="ellipse">
            <a:avLst/>
          </a:prstGeom>
          <a:solidFill>
            <a:srgbClr val="000000"/>
          </a:solidFill>
          <a:ln cap="flat" cmpd="sng" w="38100">
            <a:solidFill>
              <a:srgbClr val="FCA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6"/>
                </a:solidFill>
              </a:rPr>
              <a:t>Regular</a:t>
            </a:r>
            <a:r>
              <a:rPr lang="en">
                <a:solidFill>
                  <a:schemeClr val="accent6"/>
                </a:solidFill>
              </a:rPr>
              <a:t> Taxi and Keke Drivers</a:t>
            </a:r>
            <a:endParaRPr>
              <a:solidFill>
                <a:schemeClr val="accent6"/>
              </a:solidFill>
            </a:endParaRPr>
          </a:p>
        </p:txBody>
      </p:sp>
      <p:cxnSp>
        <p:nvCxnSpPr>
          <p:cNvPr id="293" name="Google Shape;293;p39"/>
          <p:cNvCxnSpPr/>
          <p:nvPr/>
        </p:nvCxnSpPr>
        <p:spPr>
          <a:xfrm>
            <a:off x="517575" y="1083700"/>
            <a:ext cx="5903700" cy="3623100"/>
          </a:xfrm>
          <a:prstGeom prst="curvedConnector3">
            <a:avLst>
              <a:gd fmla="val 50000" name="adj1"/>
            </a:avLst>
          </a:prstGeom>
          <a:noFill/>
          <a:ln cap="flat" cmpd="sng" w="38100">
            <a:solidFill>
              <a:srgbClr val="FCA800"/>
            </a:solidFill>
            <a:prstDash val="solid"/>
            <a:round/>
            <a:headEnd len="med" w="med" type="none"/>
            <a:tailEnd len="med" w="med" type="none"/>
          </a:ln>
        </p:spPr>
      </p:cxnSp>
      <p:sp>
        <p:nvSpPr>
          <p:cNvPr id="294" name="Google Shape;294;p39"/>
          <p:cNvSpPr/>
          <p:nvPr/>
        </p:nvSpPr>
        <p:spPr>
          <a:xfrm>
            <a:off x="6421275" y="864125"/>
            <a:ext cx="2318400" cy="2215500"/>
          </a:xfrm>
          <a:prstGeom prst="ellipse">
            <a:avLst/>
          </a:prstGeom>
          <a:solidFill>
            <a:srgbClr val="000000"/>
          </a:solidFill>
          <a:ln cap="flat" cmpd="sng" w="38100">
            <a:solidFill>
              <a:srgbClr val="FCA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pic>
        <p:nvPicPr>
          <p:cNvPr id="295" name="Google Shape;295;p39"/>
          <p:cNvPicPr preferRelativeResize="0"/>
          <p:nvPr/>
        </p:nvPicPr>
        <p:blipFill>
          <a:blip r:embed="rId6">
            <a:alphaModFix/>
          </a:blip>
          <a:stretch>
            <a:fillRect/>
          </a:stretch>
        </p:blipFill>
        <p:spPr>
          <a:xfrm>
            <a:off x="6853313" y="1254648"/>
            <a:ext cx="1454324" cy="1434450"/>
          </a:xfrm>
          <a:prstGeom prst="rect">
            <a:avLst/>
          </a:prstGeom>
          <a:noFill/>
          <a:ln cap="flat" cmpd="sng" w="38100">
            <a:solidFill>
              <a:srgbClr val="000000"/>
            </a:solidFill>
            <a:prstDash val="solid"/>
            <a:round/>
            <a:headEnd len="sm" w="sm" type="none"/>
            <a:tailEnd len="sm" w="sm" type="none"/>
          </a:ln>
        </p:spPr>
      </p:pic>
      <p:sp>
        <p:nvSpPr>
          <p:cNvPr id="296" name="Google Shape;296;p39"/>
          <p:cNvSpPr/>
          <p:nvPr/>
        </p:nvSpPr>
        <p:spPr>
          <a:xfrm>
            <a:off x="1015050" y="3485750"/>
            <a:ext cx="1168500" cy="1043100"/>
          </a:xfrm>
          <a:prstGeom prst="ellipse">
            <a:avLst/>
          </a:prstGeom>
          <a:solidFill>
            <a:srgbClr val="000000"/>
          </a:solidFill>
          <a:ln cap="flat" cmpd="sng" w="38100">
            <a:solidFill>
              <a:srgbClr val="F8B21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rPr>
              <a:t>Lead Taxi</a:t>
            </a:r>
            <a:endParaRPr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0"/>
          <p:cNvPicPr preferRelativeResize="0"/>
          <p:nvPr/>
        </p:nvPicPr>
        <p:blipFill rotWithShape="1">
          <a:blip r:embed="rId3">
            <a:alphaModFix/>
          </a:blip>
          <a:srcRect b="0" l="0" r="0" t="0"/>
          <a:stretch/>
        </p:blipFill>
        <p:spPr>
          <a:xfrm>
            <a:off x="0" y="0"/>
            <a:ext cx="9144002" cy="5143498"/>
          </a:xfrm>
          <a:prstGeom prst="rect">
            <a:avLst/>
          </a:prstGeom>
          <a:noFill/>
          <a:ln>
            <a:noFill/>
          </a:ln>
        </p:spPr>
      </p:pic>
      <p:sp>
        <p:nvSpPr>
          <p:cNvPr id="302" name="Google Shape;302;p40"/>
          <p:cNvSpPr/>
          <p:nvPr/>
        </p:nvSpPr>
        <p:spPr>
          <a:xfrm>
            <a:off x="1047750" y="1427700"/>
            <a:ext cx="1646671" cy="123334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7F6F0"/>
          </a:solidFill>
          <a:ln cap="flat" cmpd="sng" w="38100">
            <a:solidFill>
              <a:srgbClr val="646464"/>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03" name="Google Shape;303;p40"/>
          <p:cNvSpPr/>
          <p:nvPr/>
        </p:nvSpPr>
        <p:spPr>
          <a:xfrm>
            <a:off x="1138671" y="1494935"/>
            <a:ext cx="1463386" cy="1097826"/>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9900"/>
          </a:solidFill>
          <a:ln>
            <a:noFill/>
          </a:ln>
          <a:effectLst>
            <a:outerShdw blurRad="254000" rotWithShape="0" algn="ctr">
              <a:srgbClr val="948A54">
                <a:alpha val="200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900">
              <a:solidFill>
                <a:srgbClr val="FFFFFF"/>
              </a:solidFill>
              <a:latin typeface="Gill Sans"/>
              <a:ea typeface="Gill Sans"/>
              <a:cs typeface="Gill Sans"/>
              <a:sym typeface="Gill Sans"/>
            </a:endParaRPr>
          </a:p>
        </p:txBody>
      </p:sp>
      <p:sp>
        <p:nvSpPr>
          <p:cNvPr id="304" name="Google Shape;304;p40"/>
          <p:cNvSpPr/>
          <p:nvPr/>
        </p:nvSpPr>
        <p:spPr>
          <a:xfrm>
            <a:off x="3830205" y="1491783"/>
            <a:ext cx="1473489" cy="1105180"/>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00CC99"/>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05" name="Google Shape;305;p40"/>
          <p:cNvSpPr/>
          <p:nvPr/>
        </p:nvSpPr>
        <p:spPr>
          <a:xfrm>
            <a:off x="3747944" y="1427700"/>
            <a:ext cx="1646670" cy="1233347"/>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cap="flat" cmpd="sng" w="38100">
            <a:solidFill>
              <a:srgbClr val="646464"/>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06" name="Google Shape;306;p40"/>
          <p:cNvSpPr/>
          <p:nvPr/>
        </p:nvSpPr>
        <p:spPr>
          <a:xfrm>
            <a:off x="6448136" y="1427700"/>
            <a:ext cx="1646690" cy="1233332"/>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cap="flat" cmpd="sng" w="38100">
            <a:solidFill>
              <a:srgbClr val="646464"/>
            </a:solidFill>
            <a:prstDash val="solid"/>
            <a:round/>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07" name="Google Shape;307;p40"/>
          <p:cNvSpPr/>
          <p:nvPr/>
        </p:nvSpPr>
        <p:spPr>
          <a:xfrm>
            <a:off x="6536171" y="1491783"/>
            <a:ext cx="1466273" cy="1099928"/>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33CCCC"/>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1200">
              <a:solidFill>
                <a:srgbClr val="646464"/>
              </a:solidFill>
              <a:latin typeface="Arial"/>
              <a:ea typeface="Arial"/>
              <a:cs typeface="Arial"/>
              <a:sym typeface="Arial"/>
            </a:endParaRPr>
          </a:p>
        </p:txBody>
      </p:sp>
      <p:sp>
        <p:nvSpPr>
          <p:cNvPr id="308" name="Google Shape;308;p40"/>
          <p:cNvSpPr/>
          <p:nvPr/>
        </p:nvSpPr>
        <p:spPr>
          <a:xfrm>
            <a:off x="8731250" y="4887165"/>
            <a:ext cx="411307" cy="202757"/>
          </a:xfrm>
          <a:prstGeom prst="rect">
            <a:avLst/>
          </a:prstGeom>
          <a:noFill/>
          <a:ln>
            <a:noFill/>
          </a:ln>
        </p:spPr>
        <p:txBody>
          <a:bodyPr anchorCtr="0" anchor="ctr" bIns="42100" lIns="42100" spcFirstLastPara="1" rIns="42100" wrap="square" tIns="42100">
            <a:noAutofit/>
          </a:bodyPr>
          <a:lstStyle/>
          <a:p>
            <a:pPr indent="0" lvl="0" marL="0" marR="0" rtl="0" algn="ctr">
              <a:spcBef>
                <a:spcPts val="0"/>
              </a:spcBef>
              <a:spcAft>
                <a:spcPts val="0"/>
              </a:spcAft>
              <a:buNone/>
            </a:pPr>
            <a:r>
              <a:rPr lang="en" sz="1100">
                <a:solidFill>
                  <a:srgbClr val="FFFFFF"/>
                </a:solidFill>
                <a:latin typeface="Trebuchet MS"/>
                <a:ea typeface="Trebuchet MS"/>
                <a:cs typeface="Trebuchet MS"/>
                <a:sym typeface="Trebuchet MS"/>
              </a:rPr>
              <a:t>8</a:t>
            </a:r>
            <a:endParaRPr sz="1700">
              <a:solidFill>
                <a:srgbClr val="000000"/>
              </a:solidFill>
              <a:latin typeface="Trebuchet MS"/>
              <a:ea typeface="Trebuchet MS"/>
              <a:cs typeface="Trebuchet MS"/>
              <a:sym typeface="Trebuchet MS"/>
            </a:endParaRPr>
          </a:p>
        </p:txBody>
      </p:sp>
      <p:sp>
        <p:nvSpPr>
          <p:cNvPr id="309" name="Google Shape;309;p40"/>
          <p:cNvSpPr/>
          <p:nvPr/>
        </p:nvSpPr>
        <p:spPr>
          <a:xfrm>
            <a:off x="331922" y="91400"/>
            <a:ext cx="2581800" cy="448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3600">
                <a:solidFill>
                  <a:srgbClr val="F8B218"/>
                </a:solidFill>
                <a:latin typeface="Trebuchet MS"/>
                <a:ea typeface="Trebuchet MS"/>
                <a:cs typeface="Trebuchet MS"/>
                <a:sym typeface="Trebuchet MS"/>
              </a:rPr>
              <a:t>Traction</a:t>
            </a:r>
            <a:endParaRPr sz="3600">
              <a:solidFill>
                <a:srgbClr val="F8B218"/>
              </a:solidFill>
              <a:latin typeface="Arial"/>
              <a:ea typeface="Arial"/>
              <a:cs typeface="Arial"/>
              <a:sym typeface="Arial"/>
            </a:endParaRPr>
          </a:p>
        </p:txBody>
      </p:sp>
      <p:sp>
        <p:nvSpPr>
          <p:cNvPr id="310" name="Google Shape;310;p40"/>
          <p:cNvSpPr/>
          <p:nvPr/>
        </p:nvSpPr>
        <p:spPr>
          <a:xfrm>
            <a:off x="3898597" y="2761900"/>
            <a:ext cx="1352400" cy="131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 sz="1200">
                <a:solidFill>
                  <a:srgbClr val="646464"/>
                </a:solidFill>
                <a:latin typeface="Trebuchet MS"/>
                <a:ea typeface="Trebuchet MS"/>
                <a:cs typeface="Trebuchet MS"/>
                <a:sym typeface="Trebuchet MS"/>
              </a:rPr>
              <a:t>ENGAGEMENT</a:t>
            </a:r>
            <a:endParaRPr b="1" sz="1700">
              <a:solidFill>
                <a:srgbClr val="000000"/>
              </a:solidFill>
              <a:latin typeface="Trebuchet MS"/>
              <a:ea typeface="Trebuchet MS"/>
              <a:cs typeface="Trebuchet MS"/>
              <a:sym typeface="Trebuchet MS"/>
            </a:endParaRPr>
          </a:p>
        </p:txBody>
      </p:sp>
      <p:sp>
        <p:nvSpPr>
          <p:cNvPr id="311" name="Google Shape;311;p40"/>
          <p:cNvSpPr/>
          <p:nvPr/>
        </p:nvSpPr>
        <p:spPr>
          <a:xfrm>
            <a:off x="1187752" y="2762950"/>
            <a:ext cx="1131600" cy="1293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 sz="1200">
                <a:solidFill>
                  <a:srgbClr val="646464"/>
                </a:solidFill>
                <a:latin typeface="Trebuchet MS"/>
                <a:ea typeface="Trebuchet MS"/>
                <a:cs typeface="Trebuchet MS"/>
                <a:sym typeface="Trebuchet MS"/>
              </a:rPr>
              <a:t>DRIVERS</a:t>
            </a:r>
            <a:endParaRPr b="1" sz="1700">
              <a:solidFill>
                <a:srgbClr val="000000"/>
              </a:solidFill>
              <a:latin typeface="Trebuchet MS"/>
              <a:ea typeface="Trebuchet MS"/>
              <a:cs typeface="Trebuchet MS"/>
              <a:sym typeface="Trebuchet MS"/>
            </a:endParaRPr>
          </a:p>
        </p:txBody>
      </p:sp>
      <p:sp>
        <p:nvSpPr>
          <p:cNvPr id="312" name="Google Shape;312;p40"/>
          <p:cNvSpPr/>
          <p:nvPr/>
        </p:nvSpPr>
        <p:spPr>
          <a:xfrm>
            <a:off x="6516975" y="2761900"/>
            <a:ext cx="1473600" cy="1314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b="1" lang="en" sz="1200">
                <a:solidFill>
                  <a:srgbClr val="646464"/>
                </a:solidFill>
                <a:latin typeface="Trebuchet MS"/>
                <a:ea typeface="Trebuchet MS"/>
                <a:cs typeface="Trebuchet MS"/>
                <a:sym typeface="Trebuchet MS"/>
              </a:rPr>
              <a:t>MONETIZATION</a:t>
            </a:r>
            <a:endParaRPr b="1" sz="1700">
              <a:solidFill>
                <a:srgbClr val="000000"/>
              </a:solidFill>
              <a:latin typeface="Trebuchet MS"/>
              <a:ea typeface="Trebuchet MS"/>
              <a:cs typeface="Trebuchet MS"/>
              <a:sym typeface="Trebuchet MS"/>
            </a:endParaRPr>
          </a:p>
        </p:txBody>
      </p:sp>
      <p:sp>
        <p:nvSpPr>
          <p:cNvPr id="313" name="Google Shape;313;p40"/>
          <p:cNvSpPr/>
          <p:nvPr/>
        </p:nvSpPr>
        <p:spPr>
          <a:xfrm>
            <a:off x="1070149" y="2993025"/>
            <a:ext cx="1473600" cy="533700"/>
          </a:xfrm>
          <a:prstGeom prst="rect">
            <a:avLst/>
          </a:prstGeom>
          <a:noFill/>
          <a:ln>
            <a:noFill/>
          </a:ln>
        </p:spPr>
        <p:txBody>
          <a:bodyPr anchorCtr="0" anchor="t" bIns="46800" lIns="46800" spcFirstLastPara="1" rIns="46800" wrap="square" tIns="46800">
            <a:noAutofit/>
          </a:bodyPr>
          <a:lstStyle/>
          <a:p>
            <a:pPr indent="0" lvl="0" marL="0" marR="0" rtl="0" algn="ctr">
              <a:spcBef>
                <a:spcPts val="0"/>
              </a:spcBef>
              <a:spcAft>
                <a:spcPts val="0"/>
              </a:spcAft>
              <a:buNone/>
            </a:pPr>
            <a:r>
              <a:rPr b="1" lang="en" sz="3700">
                <a:solidFill>
                  <a:srgbClr val="FB9820"/>
                </a:solidFill>
                <a:latin typeface="Trebuchet MS"/>
                <a:ea typeface="Trebuchet MS"/>
                <a:cs typeface="Trebuchet MS"/>
                <a:sym typeface="Trebuchet MS"/>
              </a:rPr>
              <a:t>100</a:t>
            </a:r>
            <a:endParaRPr sz="1700">
              <a:solidFill>
                <a:srgbClr val="000000"/>
              </a:solidFill>
              <a:latin typeface="Trebuchet MS"/>
              <a:ea typeface="Trebuchet MS"/>
              <a:cs typeface="Trebuchet MS"/>
              <a:sym typeface="Trebuchet MS"/>
            </a:endParaRPr>
          </a:p>
        </p:txBody>
      </p:sp>
      <p:sp>
        <p:nvSpPr>
          <p:cNvPr id="314" name="Google Shape;314;p40"/>
          <p:cNvSpPr/>
          <p:nvPr/>
        </p:nvSpPr>
        <p:spPr>
          <a:xfrm>
            <a:off x="3830202" y="2993025"/>
            <a:ext cx="1262700" cy="533700"/>
          </a:xfrm>
          <a:prstGeom prst="rect">
            <a:avLst/>
          </a:prstGeom>
          <a:noFill/>
          <a:ln>
            <a:noFill/>
          </a:ln>
        </p:spPr>
        <p:txBody>
          <a:bodyPr anchorCtr="0" anchor="t" bIns="46800" lIns="46800" spcFirstLastPara="1" rIns="46800" wrap="square" tIns="46800">
            <a:noAutofit/>
          </a:bodyPr>
          <a:lstStyle/>
          <a:p>
            <a:pPr indent="0" lvl="0" marL="0" marR="0" rtl="0" algn="ctr">
              <a:spcBef>
                <a:spcPts val="0"/>
              </a:spcBef>
              <a:spcAft>
                <a:spcPts val="0"/>
              </a:spcAft>
              <a:buNone/>
            </a:pPr>
            <a:r>
              <a:rPr b="1" lang="en" sz="3700">
                <a:solidFill>
                  <a:srgbClr val="00CC99"/>
                </a:solidFill>
                <a:latin typeface="Trebuchet MS"/>
                <a:ea typeface="Trebuchet MS"/>
                <a:cs typeface="Trebuchet MS"/>
                <a:sym typeface="Trebuchet MS"/>
              </a:rPr>
              <a:t>10</a:t>
            </a:r>
            <a:endParaRPr sz="1700">
              <a:solidFill>
                <a:srgbClr val="000000"/>
              </a:solidFill>
              <a:latin typeface="Trebuchet MS"/>
              <a:ea typeface="Trebuchet MS"/>
              <a:cs typeface="Trebuchet MS"/>
              <a:sym typeface="Trebuchet MS"/>
            </a:endParaRPr>
          </a:p>
        </p:txBody>
      </p:sp>
      <p:sp>
        <p:nvSpPr>
          <p:cNvPr id="315" name="Google Shape;315;p40"/>
          <p:cNvSpPr/>
          <p:nvPr/>
        </p:nvSpPr>
        <p:spPr>
          <a:xfrm>
            <a:off x="6135975" y="2993025"/>
            <a:ext cx="2676900" cy="533700"/>
          </a:xfrm>
          <a:prstGeom prst="rect">
            <a:avLst/>
          </a:prstGeom>
          <a:noFill/>
          <a:ln>
            <a:noFill/>
          </a:ln>
        </p:spPr>
        <p:txBody>
          <a:bodyPr anchorCtr="0" anchor="t" bIns="46800" lIns="46800" spcFirstLastPara="1" rIns="46800" wrap="square" tIns="46800">
            <a:noAutofit/>
          </a:bodyPr>
          <a:lstStyle/>
          <a:p>
            <a:pPr indent="0" lvl="0" marL="0" marR="0" rtl="0" algn="ctr">
              <a:spcBef>
                <a:spcPts val="0"/>
              </a:spcBef>
              <a:spcAft>
                <a:spcPts val="0"/>
              </a:spcAft>
              <a:buNone/>
            </a:pPr>
            <a:r>
              <a:rPr b="1" lang="en" sz="3700">
                <a:solidFill>
                  <a:srgbClr val="3ACCCB"/>
                </a:solidFill>
                <a:latin typeface="Trebuchet MS"/>
                <a:ea typeface="Trebuchet MS"/>
                <a:cs typeface="Trebuchet MS"/>
                <a:sym typeface="Trebuchet MS"/>
              </a:rPr>
              <a:t>N75,000,000</a:t>
            </a:r>
            <a:endParaRPr sz="1700">
              <a:solidFill>
                <a:srgbClr val="000000"/>
              </a:solidFill>
              <a:latin typeface="Trebuchet MS"/>
              <a:ea typeface="Trebuchet MS"/>
              <a:cs typeface="Trebuchet MS"/>
              <a:sym typeface="Trebuchet MS"/>
            </a:endParaRPr>
          </a:p>
        </p:txBody>
      </p:sp>
      <p:sp>
        <p:nvSpPr>
          <p:cNvPr id="316" name="Google Shape;316;p40"/>
          <p:cNvSpPr/>
          <p:nvPr/>
        </p:nvSpPr>
        <p:spPr>
          <a:xfrm>
            <a:off x="3019425" y="3519347"/>
            <a:ext cx="2951400" cy="132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rgbClr val="646464"/>
                </a:solidFill>
                <a:latin typeface="Trebuchet MS"/>
                <a:ea typeface="Trebuchet MS"/>
                <a:cs typeface="Trebuchet MS"/>
                <a:sym typeface="Trebuchet MS"/>
              </a:rPr>
              <a:t>Day</a:t>
            </a:r>
            <a:endParaRPr sz="1100">
              <a:solidFill>
                <a:srgbClr val="000000"/>
              </a:solidFill>
              <a:latin typeface="Trebuchet MS"/>
              <a:ea typeface="Trebuchet MS"/>
              <a:cs typeface="Trebuchet MS"/>
              <a:sym typeface="Trebuchet MS"/>
            </a:endParaRPr>
          </a:p>
        </p:txBody>
      </p:sp>
      <p:sp>
        <p:nvSpPr>
          <p:cNvPr id="317" name="Google Shape;317;p40"/>
          <p:cNvSpPr/>
          <p:nvPr/>
        </p:nvSpPr>
        <p:spPr>
          <a:xfrm>
            <a:off x="5797262" y="3519347"/>
            <a:ext cx="2949864" cy="132369"/>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100">
                <a:solidFill>
                  <a:srgbClr val="646464"/>
                </a:solidFill>
                <a:latin typeface="Trebuchet MS"/>
                <a:ea typeface="Trebuchet MS"/>
                <a:cs typeface="Trebuchet MS"/>
                <a:sym typeface="Trebuchet MS"/>
              </a:rPr>
              <a:t>MONTH</a:t>
            </a:r>
            <a:endParaRPr sz="1100">
              <a:solidFill>
                <a:srgbClr val="000000"/>
              </a:solidFill>
              <a:latin typeface="Trebuchet MS"/>
              <a:ea typeface="Trebuchet MS"/>
              <a:cs typeface="Trebuchet MS"/>
              <a:sym typeface="Trebuchet MS"/>
            </a:endParaRPr>
          </a:p>
        </p:txBody>
      </p:sp>
      <p:cxnSp>
        <p:nvCxnSpPr>
          <p:cNvPr id="318" name="Google Shape;318;p40"/>
          <p:cNvCxnSpPr/>
          <p:nvPr/>
        </p:nvCxnSpPr>
        <p:spPr>
          <a:xfrm rot="10800000">
            <a:off x="3215409" y="1434003"/>
            <a:ext cx="0" cy="2540234"/>
          </a:xfrm>
          <a:prstGeom prst="straightConnector1">
            <a:avLst/>
          </a:prstGeom>
          <a:noFill/>
          <a:ln cap="rnd" cmpd="sng" w="15875">
            <a:solidFill>
              <a:srgbClr val="31B9B5"/>
            </a:solidFill>
            <a:prstDash val="dot"/>
            <a:round/>
            <a:headEnd len="sm" w="sm" type="none"/>
            <a:tailEnd len="sm" w="sm" type="none"/>
          </a:ln>
        </p:spPr>
      </p:cxnSp>
      <p:cxnSp>
        <p:nvCxnSpPr>
          <p:cNvPr id="319" name="Google Shape;319;p40"/>
          <p:cNvCxnSpPr/>
          <p:nvPr/>
        </p:nvCxnSpPr>
        <p:spPr>
          <a:xfrm rot="10800000">
            <a:off x="5921375" y="1434003"/>
            <a:ext cx="0" cy="2540234"/>
          </a:xfrm>
          <a:prstGeom prst="straightConnector1">
            <a:avLst/>
          </a:prstGeom>
          <a:noFill/>
          <a:ln cap="rnd" cmpd="sng" w="15875">
            <a:solidFill>
              <a:srgbClr val="31B9B5"/>
            </a:solidFill>
            <a:prstDash val="dot"/>
            <a:round/>
            <a:headEnd len="sm" w="sm" type="none"/>
            <a:tailEnd len="sm" w="sm" type="none"/>
          </a:ln>
        </p:spPr>
      </p:cxnSp>
      <p:cxnSp>
        <p:nvCxnSpPr>
          <p:cNvPr id="320" name="Google Shape;320;p40"/>
          <p:cNvCxnSpPr/>
          <p:nvPr/>
        </p:nvCxnSpPr>
        <p:spPr>
          <a:xfrm>
            <a:off x="411307" y="564146"/>
            <a:ext cx="8324272" cy="0"/>
          </a:xfrm>
          <a:prstGeom prst="straightConnector1">
            <a:avLst/>
          </a:prstGeom>
          <a:noFill/>
          <a:ln cap="rnd" cmpd="sng" w="15875">
            <a:solidFill>
              <a:srgbClr val="31B9B5"/>
            </a:solidFill>
            <a:prstDash val="dot"/>
            <a:round/>
            <a:headEnd len="sm" w="sm" type="none"/>
            <a:tailEnd len="sm" w="sm" type="none"/>
          </a:ln>
        </p:spPr>
      </p:cxnSp>
      <p:sp>
        <p:nvSpPr>
          <p:cNvPr id="321" name="Google Shape;321;p40"/>
          <p:cNvSpPr/>
          <p:nvPr/>
        </p:nvSpPr>
        <p:spPr>
          <a:xfrm>
            <a:off x="1524000" y="1801696"/>
            <a:ext cx="698500" cy="503214"/>
          </a:xfrm>
          <a:custGeom>
            <a:rect b="b" l="l" r="r" t="t"/>
            <a:pathLst>
              <a:path extrusionOk="0" h="21600" w="21600">
                <a:moveTo>
                  <a:pt x="15685" y="0"/>
                </a:moveTo>
                <a:cubicBezTo>
                  <a:pt x="14612" y="0"/>
                  <a:pt x="13745" y="911"/>
                  <a:pt x="13745" y="2026"/>
                </a:cubicBezTo>
                <a:cubicBezTo>
                  <a:pt x="13745" y="2571"/>
                  <a:pt x="13961" y="3090"/>
                  <a:pt x="14310" y="3453"/>
                </a:cubicBezTo>
                <a:lnTo>
                  <a:pt x="12567" y="6512"/>
                </a:lnTo>
                <a:cubicBezTo>
                  <a:pt x="12842" y="6667"/>
                  <a:pt x="13115" y="6827"/>
                  <a:pt x="13390" y="7034"/>
                </a:cubicBezTo>
                <a:lnTo>
                  <a:pt x="15132" y="3976"/>
                </a:lnTo>
                <a:cubicBezTo>
                  <a:pt x="15307" y="4028"/>
                  <a:pt x="15485" y="4052"/>
                  <a:pt x="15685" y="4052"/>
                </a:cubicBezTo>
                <a:cubicBezTo>
                  <a:pt x="16757" y="4052"/>
                  <a:pt x="17636" y="3142"/>
                  <a:pt x="17636" y="2026"/>
                </a:cubicBezTo>
                <a:cubicBezTo>
                  <a:pt x="17636" y="911"/>
                  <a:pt x="16757" y="0"/>
                  <a:pt x="15685" y="0"/>
                </a:cubicBezTo>
                <a:close/>
                <a:moveTo>
                  <a:pt x="5093" y="2855"/>
                </a:moveTo>
                <a:cubicBezTo>
                  <a:pt x="4021" y="2855"/>
                  <a:pt x="3142" y="3765"/>
                  <a:pt x="3142" y="4881"/>
                </a:cubicBezTo>
                <a:cubicBezTo>
                  <a:pt x="3142" y="5996"/>
                  <a:pt x="4021" y="6907"/>
                  <a:pt x="5093" y="6907"/>
                </a:cubicBezTo>
                <a:cubicBezTo>
                  <a:pt x="5467" y="6907"/>
                  <a:pt x="5812" y="6770"/>
                  <a:pt x="6112" y="6588"/>
                </a:cubicBezTo>
                <a:lnTo>
                  <a:pt x="7437" y="7888"/>
                </a:lnTo>
                <a:cubicBezTo>
                  <a:pt x="7637" y="7603"/>
                  <a:pt x="7851" y="7344"/>
                  <a:pt x="8100" y="7136"/>
                </a:cubicBezTo>
                <a:lnTo>
                  <a:pt x="6787" y="5836"/>
                </a:lnTo>
                <a:cubicBezTo>
                  <a:pt x="6936" y="5551"/>
                  <a:pt x="7032" y="5218"/>
                  <a:pt x="7032" y="4881"/>
                </a:cubicBezTo>
                <a:cubicBezTo>
                  <a:pt x="7032" y="3765"/>
                  <a:pt x="6166" y="2855"/>
                  <a:pt x="5093" y="2855"/>
                </a:cubicBezTo>
                <a:close/>
                <a:moveTo>
                  <a:pt x="10800" y="6932"/>
                </a:moveTo>
                <a:cubicBezTo>
                  <a:pt x="8954" y="6932"/>
                  <a:pt x="7462" y="8491"/>
                  <a:pt x="7462" y="10411"/>
                </a:cubicBezTo>
                <a:cubicBezTo>
                  <a:pt x="7462" y="12332"/>
                  <a:pt x="8954" y="13890"/>
                  <a:pt x="10800" y="13890"/>
                </a:cubicBezTo>
                <a:cubicBezTo>
                  <a:pt x="12646" y="13890"/>
                  <a:pt x="14150" y="12332"/>
                  <a:pt x="14150" y="10411"/>
                </a:cubicBezTo>
                <a:cubicBezTo>
                  <a:pt x="14150" y="8491"/>
                  <a:pt x="12646" y="6932"/>
                  <a:pt x="10800" y="6932"/>
                </a:cubicBezTo>
                <a:close/>
                <a:moveTo>
                  <a:pt x="19661" y="9379"/>
                </a:moveTo>
                <a:cubicBezTo>
                  <a:pt x="18813" y="9379"/>
                  <a:pt x="18107" y="9926"/>
                  <a:pt x="17832" y="10704"/>
                </a:cubicBezTo>
                <a:lnTo>
                  <a:pt x="15415" y="10462"/>
                </a:lnTo>
                <a:lnTo>
                  <a:pt x="15415" y="10526"/>
                </a:lnTo>
                <a:cubicBezTo>
                  <a:pt x="15415" y="10863"/>
                  <a:pt x="15391" y="11170"/>
                  <a:pt x="15316" y="11482"/>
                </a:cubicBezTo>
                <a:lnTo>
                  <a:pt x="17734" y="11737"/>
                </a:lnTo>
                <a:cubicBezTo>
                  <a:pt x="17884" y="12697"/>
                  <a:pt x="18688" y="13457"/>
                  <a:pt x="19661" y="13457"/>
                </a:cubicBezTo>
                <a:cubicBezTo>
                  <a:pt x="20733" y="13457"/>
                  <a:pt x="21600" y="12547"/>
                  <a:pt x="21600" y="11431"/>
                </a:cubicBezTo>
                <a:cubicBezTo>
                  <a:pt x="21600" y="10289"/>
                  <a:pt x="20733" y="9379"/>
                  <a:pt x="19661" y="9379"/>
                </a:cubicBezTo>
                <a:close/>
                <a:moveTo>
                  <a:pt x="6590" y="11418"/>
                </a:moveTo>
                <a:lnTo>
                  <a:pt x="3571" y="12476"/>
                </a:lnTo>
                <a:cubicBezTo>
                  <a:pt x="3222" y="11931"/>
                  <a:pt x="2625" y="11546"/>
                  <a:pt x="1951" y="11545"/>
                </a:cubicBezTo>
                <a:cubicBezTo>
                  <a:pt x="879" y="11545"/>
                  <a:pt x="0" y="12456"/>
                  <a:pt x="0" y="13572"/>
                </a:cubicBezTo>
                <a:cubicBezTo>
                  <a:pt x="0" y="14687"/>
                  <a:pt x="879" y="15598"/>
                  <a:pt x="1951" y="15598"/>
                </a:cubicBezTo>
                <a:cubicBezTo>
                  <a:pt x="3024" y="15598"/>
                  <a:pt x="3891" y="14687"/>
                  <a:pt x="3890" y="13572"/>
                </a:cubicBezTo>
                <a:cubicBezTo>
                  <a:pt x="3890" y="13520"/>
                  <a:pt x="3891" y="13496"/>
                  <a:pt x="3866" y="13444"/>
                </a:cubicBezTo>
                <a:lnTo>
                  <a:pt x="6910" y="12374"/>
                </a:lnTo>
                <a:cubicBezTo>
                  <a:pt x="6785" y="12088"/>
                  <a:pt x="6665" y="11781"/>
                  <a:pt x="6590" y="11418"/>
                </a:cubicBezTo>
                <a:close/>
                <a:moveTo>
                  <a:pt x="12445" y="15088"/>
                </a:moveTo>
                <a:cubicBezTo>
                  <a:pt x="12145" y="15192"/>
                  <a:pt x="11824" y="15266"/>
                  <a:pt x="11500" y="15318"/>
                </a:cubicBezTo>
                <a:lnTo>
                  <a:pt x="12040" y="17790"/>
                </a:lnTo>
                <a:cubicBezTo>
                  <a:pt x="11416" y="18127"/>
                  <a:pt x="10996" y="18795"/>
                  <a:pt x="10996" y="19574"/>
                </a:cubicBezTo>
                <a:cubicBezTo>
                  <a:pt x="10996" y="20689"/>
                  <a:pt x="11875" y="21600"/>
                  <a:pt x="12948" y="21600"/>
                </a:cubicBezTo>
                <a:cubicBezTo>
                  <a:pt x="14020" y="21600"/>
                  <a:pt x="14887" y="20690"/>
                  <a:pt x="14887" y="19574"/>
                </a:cubicBezTo>
                <a:cubicBezTo>
                  <a:pt x="14862" y="18484"/>
                  <a:pt x="14044" y="17599"/>
                  <a:pt x="12997" y="17548"/>
                </a:cubicBezTo>
                <a:lnTo>
                  <a:pt x="12445" y="15088"/>
                </a:ln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sp>
        <p:nvSpPr>
          <p:cNvPr id="322" name="Google Shape;322;p40"/>
          <p:cNvSpPr/>
          <p:nvPr/>
        </p:nvSpPr>
        <p:spPr>
          <a:xfrm>
            <a:off x="4227080" y="1803797"/>
            <a:ext cx="702829" cy="480102"/>
          </a:xfrm>
          <a:custGeom>
            <a:rect b="b" l="l" r="r" t="t"/>
            <a:pathLst>
              <a:path extrusionOk="0" h="21600" w="21600">
                <a:moveTo>
                  <a:pt x="8635" y="0"/>
                </a:moveTo>
                <a:cubicBezTo>
                  <a:pt x="8086" y="0"/>
                  <a:pt x="7578" y="225"/>
                  <a:pt x="7241" y="590"/>
                </a:cubicBezTo>
                <a:cubicBezTo>
                  <a:pt x="6903" y="956"/>
                  <a:pt x="6654" y="1505"/>
                  <a:pt x="6654" y="2053"/>
                </a:cubicBezTo>
                <a:lnTo>
                  <a:pt x="6654" y="12236"/>
                </a:lnTo>
                <a:cubicBezTo>
                  <a:pt x="6654" y="12783"/>
                  <a:pt x="6861" y="13333"/>
                  <a:pt x="7241" y="13698"/>
                </a:cubicBezTo>
                <a:cubicBezTo>
                  <a:pt x="7579" y="14063"/>
                  <a:pt x="8086" y="14302"/>
                  <a:pt x="8635" y="14302"/>
                </a:cubicBezTo>
                <a:lnTo>
                  <a:pt x="11595" y="14302"/>
                </a:lnTo>
                <a:lnTo>
                  <a:pt x="11595" y="12517"/>
                </a:lnTo>
                <a:lnTo>
                  <a:pt x="8390" y="12517"/>
                </a:lnTo>
                <a:lnTo>
                  <a:pt x="8390" y="1784"/>
                </a:lnTo>
                <a:lnTo>
                  <a:pt x="19912" y="1784"/>
                </a:lnTo>
                <a:lnTo>
                  <a:pt x="19912" y="12558"/>
                </a:lnTo>
                <a:lnTo>
                  <a:pt x="16659" y="12558"/>
                </a:lnTo>
                <a:lnTo>
                  <a:pt x="16659" y="14342"/>
                </a:lnTo>
                <a:lnTo>
                  <a:pt x="19606" y="14342"/>
                </a:lnTo>
                <a:cubicBezTo>
                  <a:pt x="20155" y="14342"/>
                  <a:pt x="20663" y="14117"/>
                  <a:pt x="21001" y="13752"/>
                </a:cubicBezTo>
                <a:cubicBezTo>
                  <a:pt x="21338" y="13386"/>
                  <a:pt x="21600" y="12837"/>
                  <a:pt x="21600" y="12289"/>
                </a:cubicBezTo>
                <a:lnTo>
                  <a:pt x="21600" y="2053"/>
                </a:lnTo>
                <a:cubicBezTo>
                  <a:pt x="21600" y="1505"/>
                  <a:pt x="21381" y="956"/>
                  <a:pt x="21001" y="590"/>
                </a:cubicBezTo>
                <a:cubicBezTo>
                  <a:pt x="20663" y="225"/>
                  <a:pt x="20155" y="0"/>
                  <a:pt x="19606" y="0"/>
                </a:cubicBezTo>
                <a:lnTo>
                  <a:pt x="8635" y="0"/>
                </a:lnTo>
                <a:close/>
                <a:moveTo>
                  <a:pt x="1981" y="7298"/>
                </a:moveTo>
                <a:cubicBezTo>
                  <a:pt x="1433" y="7298"/>
                  <a:pt x="925" y="7523"/>
                  <a:pt x="587" y="7889"/>
                </a:cubicBezTo>
                <a:cubicBezTo>
                  <a:pt x="249" y="8254"/>
                  <a:pt x="0" y="8803"/>
                  <a:pt x="0" y="9351"/>
                </a:cubicBezTo>
                <a:lnTo>
                  <a:pt x="0" y="19534"/>
                </a:lnTo>
                <a:cubicBezTo>
                  <a:pt x="0" y="20082"/>
                  <a:pt x="207" y="20631"/>
                  <a:pt x="587" y="20996"/>
                </a:cubicBezTo>
                <a:cubicBezTo>
                  <a:pt x="925" y="21362"/>
                  <a:pt x="1433" y="21600"/>
                  <a:pt x="1981" y="21600"/>
                </a:cubicBezTo>
                <a:lnTo>
                  <a:pt x="12916" y="21600"/>
                </a:lnTo>
                <a:cubicBezTo>
                  <a:pt x="13465" y="21600"/>
                  <a:pt x="13973" y="21362"/>
                  <a:pt x="14310" y="20996"/>
                </a:cubicBezTo>
                <a:cubicBezTo>
                  <a:pt x="14648" y="20631"/>
                  <a:pt x="14897" y="20082"/>
                  <a:pt x="14897" y="19534"/>
                </a:cubicBezTo>
                <a:lnTo>
                  <a:pt x="14897" y="9351"/>
                </a:lnTo>
                <a:cubicBezTo>
                  <a:pt x="14897" y="8803"/>
                  <a:pt x="14691" y="8254"/>
                  <a:pt x="14310" y="7889"/>
                </a:cubicBezTo>
                <a:cubicBezTo>
                  <a:pt x="13973" y="7523"/>
                  <a:pt x="13465" y="7298"/>
                  <a:pt x="12916" y="7298"/>
                </a:cubicBezTo>
                <a:lnTo>
                  <a:pt x="10005" y="7298"/>
                </a:lnTo>
                <a:lnTo>
                  <a:pt x="10005" y="9083"/>
                </a:lnTo>
                <a:lnTo>
                  <a:pt x="13210" y="9083"/>
                </a:lnTo>
                <a:lnTo>
                  <a:pt x="13210" y="19856"/>
                </a:lnTo>
                <a:lnTo>
                  <a:pt x="1688" y="19856"/>
                </a:lnTo>
                <a:lnTo>
                  <a:pt x="1688" y="9083"/>
                </a:lnTo>
                <a:lnTo>
                  <a:pt x="4941" y="9083"/>
                </a:lnTo>
                <a:lnTo>
                  <a:pt x="4941" y="7298"/>
                </a:lnTo>
                <a:lnTo>
                  <a:pt x="1981" y="7298"/>
                </a:ln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sp>
        <p:nvSpPr>
          <p:cNvPr id="323" name="Google Shape;323;p40"/>
          <p:cNvSpPr/>
          <p:nvPr/>
        </p:nvSpPr>
        <p:spPr>
          <a:xfrm>
            <a:off x="7120659" y="1806949"/>
            <a:ext cx="304512" cy="476950"/>
          </a:xfrm>
          <a:custGeom>
            <a:rect b="b" l="l" r="r" t="t"/>
            <a:pathLst>
              <a:path extrusionOk="0" h="21600" w="21600">
                <a:moveTo>
                  <a:pt x="19334" y="12057"/>
                </a:moveTo>
                <a:cubicBezTo>
                  <a:pt x="17745" y="11304"/>
                  <a:pt x="15272" y="10658"/>
                  <a:pt x="11984" y="10140"/>
                </a:cubicBezTo>
                <a:lnTo>
                  <a:pt x="11948" y="10133"/>
                </a:lnTo>
                <a:cubicBezTo>
                  <a:pt x="9476" y="9689"/>
                  <a:pt x="7807" y="9249"/>
                  <a:pt x="6848" y="8790"/>
                </a:cubicBezTo>
                <a:cubicBezTo>
                  <a:pt x="5808" y="8296"/>
                  <a:pt x="5280" y="7638"/>
                  <a:pt x="5280" y="6837"/>
                </a:cubicBezTo>
                <a:cubicBezTo>
                  <a:pt x="5280" y="5997"/>
                  <a:pt x="5783" y="5310"/>
                  <a:pt x="6771" y="4796"/>
                </a:cubicBezTo>
                <a:cubicBezTo>
                  <a:pt x="7777" y="4274"/>
                  <a:pt x="9291" y="4009"/>
                  <a:pt x="11272" y="4009"/>
                </a:cubicBezTo>
                <a:cubicBezTo>
                  <a:pt x="13192" y="4009"/>
                  <a:pt x="14718" y="4332"/>
                  <a:pt x="15809" y="4970"/>
                </a:cubicBezTo>
                <a:cubicBezTo>
                  <a:pt x="16698" y="5490"/>
                  <a:pt x="17215" y="6164"/>
                  <a:pt x="17351" y="6979"/>
                </a:cubicBezTo>
                <a:lnTo>
                  <a:pt x="21320" y="6979"/>
                </a:lnTo>
                <a:cubicBezTo>
                  <a:pt x="21221" y="5789"/>
                  <a:pt x="20529" y="4813"/>
                  <a:pt x="19258" y="4074"/>
                </a:cubicBezTo>
                <a:cubicBezTo>
                  <a:pt x="17840" y="3248"/>
                  <a:pt x="15881" y="2766"/>
                  <a:pt x="13271" y="2599"/>
                </a:cubicBezTo>
                <a:lnTo>
                  <a:pt x="12750" y="2565"/>
                </a:lnTo>
                <a:lnTo>
                  <a:pt x="12750" y="0"/>
                </a:lnTo>
                <a:lnTo>
                  <a:pt x="9124" y="0"/>
                </a:lnTo>
                <a:lnTo>
                  <a:pt x="9124" y="2612"/>
                </a:lnTo>
                <a:cubicBezTo>
                  <a:pt x="6739" y="2786"/>
                  <a:pt x="4826" y="3228"/>
                  <a:pt x="3445" y="3935"/>
                </a:cubicBezTo>
                <a:cubicBezTo>
                  <a:pt x="1962" y="4695"/>
                  <a:pt x="1241" y="5652"/>
                  <a:pt x="1241" y="6861"/>
                </a:cubicBezTo>
                <a:cubicBezTo>
                  <a:pt x="1241" y="8142"/>
                  <a:pt x="1993" y="9118"/>
                  <a:pt x="3540" y="9843"/>
                </a:cubicBezTo>
                <a:cubicBezTo>
                  <a:pt x="5150" y="10599"/>
                  <a:pt x="7634" y="11243"/>
                  <a:pt x="10925" y="11755"/>
                </a:cubicBezTo>
                <a:cubicBezTo>
                  <a:pt x="13278" y="12156"/>
                  <a:pt x="14901" y="12588"/>
                  <a:pt x="15912" y="13079"/>
                </a:cubicBezTo>
                <a:cubicBezTo>
                  <a:pt x="16989" y="13602"/>
                  <a:pt x="17536" y="14268"/>
                  <a:pt x="17536" y="15058"/>
                </a:cubicBezTo>
                <a:cubicBezTo>
                  <a:pt x="17536" y="15922"/>
                  <a:pt x="16931" y="16621"/>
                  <a:pt x="15737" y="17134"/>
                </a:cubicBezTo>
                <a:cubicBezTo>
                  <a:pt x="14573" y="17633"/>
                  <a:pt x="12932" y="17886"/>
                  <a:pt x="10859" y="17886"/>
                </a:cubicBezTo>
                <a:cubicBezTo>
                  <a:pt x="8905" y="17886"/>
                  <a:pt x="7254" y="17616"/>
                  <a:pt x="5950" y="17082"/>
                </a:cubicBezTo>
                <a:cubicBezTo>
                  <a:pt x="4771" y="16599"/>
                  <a:pt x="4101" y="15848"/>
                  <a:pt x="3950" y="14846"/>
                </a:cubicBezTo>
                <a:lnTo>
                  <a:pt x="0" y="14846"/>
                </a:lnTo>
                <a:cubicBezTo>
                  <a:pt x="83" y="16190"/>
                  <a:pt x="903" y="17224"/>
                  <a:pt x="2444" y="17924"/>
                </a:cubicBezTo>
                <a:cubicBezTo>
                  <a:pt x="4174" y="18711"/>
                  <a:pt x="6422" y="19176"/>
                  <a:pt x="9124" y="19307"/>
                </a:cubicBezTo>
                <a:lnTo>
                  <a:pt x="9124" y="19307"/>
                </a:lnTo>
                <a:lnTo>
                  <a:pt x="9124" y="21600"/>
                </a:lnTo>
                <a:lnTo>
                  <a:pt x="9959" y="21600"/>
                </a:lnTo>
                <a:lnTo>
                  <a:pt x="9959" y="21600"/>
                </a:lnTo>
                <a:lnTo>
                  <a:pt x="11979" y="21600"/>
                </a:lnTo>
                <a:lnTo>
                  <a:pt x="11979" y="21600"/>
                </a:lnTo>
                <a:lnTo>
                  <a:pt x="12750" y="21600"/>
                </a:lnTo>
                <a:lnTo>
                  <a:pt x="12750" y="19306"/>
                </a:lnTo>
                <a:lnTo>
                  <a:pt x="12614" y="19306"/>
                </a:lnTo>
                <a:lnTo>
                  <a:pt x="12810" y="19297"/>
                </a:lnTo>
                <a:cubicBezTo>
                  <a:pt x="15571" y="19158"/>
                  <a:pt x="17757" y="18714"/>
                  <a:pt x="19309" y="17979"/>
                </a:cubicBezTo>
                <a:cubicBezTo>
                  <a:pt x="20851" y="17247"/>
                  <a:pt x="21600" y="16284"/>
                  <a:pt x="21600" y="15035"/>
                </a:cubicBezTo>
                <a:cubicBezTo>
                  <a:pt x="21600" y="13755"/>
                  <a:pt x="20859" y="12780"/>
                  <a:pt x="19334" y="12057"/>
                </a:cubicBezTo>
                <a:close/>
              </a:path>
            </a:pathLst>
          </a:custGeom>
          <a:solidFill>
            <a:srgbClr val="FFFFFF"/>
          </a:solidFill>
          <a:ln>
            <a:noFill/>
          </a:ln>
        </p:spPr>
        <p:txBody>
          <a:bodyPr anchorCtr="0" anchor="ctr" bIns="46800" lIns="46800" spcFirstLastPara="1" rIns="46800" wrap="square" tIns="46800">
            <a:noAutofit/>
          </a:bodyPr>
          <a:lstStyle/>
          <a:p>
            <a:pPr indent="0" lvl="0" marL="0" marR="0" rtl="0" algn="l">
              <a:spcBef>
                <a:spcPts val="0"/>
              </a:spcBef>
              <a:spcAft>
                <a:spcPts val="0"/>
              </a:spcAft>
              <a:buNone/>
            </a:pPr>
            <a:r>
              <a:t/>
            </a:r>
            <a:endParaRPr sz="3000">
              <a:solidFill>
                <a:srgbClr val="FFFFFF"/>
              </a:solidFill>
              <a:latin typeface="Gill Sans"/>
              <a:ea typeface="Gill Sans"/>
              <a:cs typeface="Gill Sans"/>
              <a:sym typeface="Gill Sans"/>
            </a:endParaRPr>
          </a:p>
        </p:txBody>
      </p:sp>
      <p:pic>
        <p:nvPicPr>
          <p:cNvPr id="324" name="Google Shape;324;p40"/>
          <p:cNvPicPr preferRelativeResize="0"/>
          <p:nvPr/>
        </p:nvPicPr>
        <p:blipFill rotWithShape="1">
          <a:blip r:embed="rId4">
            <a:alphaModFix/>
          </a:blip>
          <a:srcRect b="0" l="0" r="0" t="0"/>
          <a:stretch/>
        </p:blipFill>
        <p:spPr>
          <a:xfrm>
            <a:off x="7361572" y="187283"/>
            <a:ext cx="970275" cy="270758"/>
          </a:xfrm>
          <a:prstGeom prst="rect">
            <a:avLst/>
          </a:prstGeom>
          <a:noFill/>
          <a:ln>
            <a:noFill/>
          </a:ln>
        </p:spPr>
      </p:pic>
      <p:sp>
        <p:nvSpPr>
          <p:cNvPr id="325" name="Google Shape;325;p40"/>
          <p:cNvSpPr/>
          <p:nvPr/>
        </p:nvSpPr>
        <p:spPr>
          <a:xfrm>
            <a:off x="8694474" y="4790515"/>
            <a:ext cx="448083" cy="352985"/>
          </a:xfrm>
          <a:prstGeom prst="rect">
            <a:avLst/>
          </a:prstGeom>
          <a:solidFill>
            <a:srgbClr val="FCA800"/>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
        <p:nvSpPr>
          <p:cNvPr id="326" name="Google Shape;326;p40"/>
          <p:cNvSpPr/>
          <p:nvPr/>
        </p:nvSpPr>
        <p:spPr>
          <a:xfrm>
            <a:off x="0" y="4790515"/>
            <a:ext cx="8694474" cy="352985"/>
          </a:xfrm>
          <a:prstGeom prst="rect">
            <a:avLst/>
          </a:prstGeom>
          <a:solidFill>
            <a:srgbClr val="151515"/>
          </a:solidFill>
          <a:ln>
            <a:noFill/>
          </a:ln>
          <a:effectLst>
            <a:outerShdw blurRad="38100" rotWithShape="0" algn="ctr" dir="5400000" dist="23000">
              <a:srgbClr val="000000">
                <a:alpha val="34901"/>
              </a:srgbClr>
            </a:outerShdw>
          </a:effectLst>
        </p:spPr>
        <p:txBody>
          <a:bodyPr anchorCtr="0" anchor="ctr" bIns="37775" lIns="37775" spcFirstLastPara="1" rIns="37775" wrap="square" tIns="37775">
            <a:noAutofit/>
          </a:bodyPr>
          <a:lstStyle/>
          <a:p>
            <a:pPr indent="0" lvl="0" marL="0" marR="0" rtl="0" algn="ctr">
              <a:lnSpc>
                <a:spcPct val="100000"/>
              </a:lnSpc>
              <a:spcBef>
                <a:spcPts val="0"/>
              </a:spcBef>
              <a:spcAft>
                <a:spcPts val="0"/>
              </a:spcAft>
              <a:buClr>
                <a:srgbClr val="646464"/>
              </a:buClr>
              <a:buSzPts val="1100"/>
              <a:buFont typeface="Arial"/>
              <a:buNone/>
            </a:pPr>
            <a:r>
              <a:t/>
            </a:r>
            <a:endParaRPr b="0" i="0" sz="1100" u="none" cap="none" strike="noStrike">
              <a:solidFill>
                <a:srgbClr val="646464"/>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 Default Light">
  <a:themeElements>
    <a:clrScheme name="NH Template ">
      <a:dk1>
        <a:srgbClr val="FFFDF9"/>
      </a:dk1>
      <a:lt1>
        <a:srgbClr val="636363"/>
      </a:lt1>
      <a:dk2>
        <a:srgbClr val="A7A7A7"/>
      </a:dk2>
      <a:lt2>
        <a:srgbClr val="535353"/>
      </a:lt2>
      <a:accent1>
        <a:srgbClr val="31B9B5"/>
      </a:accent1>
      <a:accent2>
        <a:srgbClr val="3AD8D3"/>
      </a:accent2>
      <a:accent3>
        <a:srgbClr val="3AD8D3"/>
      </a:accent3>
      <a:accent4>
        <a:srgbClr val="3AD8D3"/>
      </a:accent4>
      <a:accent5>
        <a:srgbClr val="D7D7D7"/>
      </a:accent5>
      <a:accent6>
        <a:srgbClr val="FFFDF9"/>
      </a:accent6>
      <a:hlink>
        <a:srgbClr val="A3A3A3"/>
      </a:hlink>
      <a:folHlink>
        <a:srgbClr val="A3A3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 Dark Gray">
  <a:themeElements>
    <a:clrScheme name="NH Template ">
      <a:dk1>
        <a:srgbClr val="FFFDF9"/>
      </a:dk1>
      <a:lt1>
        <a:srgbClr val="636363"/>
      </a:lt1>
      <a:dk2>
        <a:srgbClr val="A7A7A7"/>
      </a:dk2>
      <a:lt2>
        <a:srgbClr val="535353"/>
      </a:lt2>
      <a:accent1>
        <a:srgbClr val="31B9B5"/>
      </a:accent1>
      <a:accent2>
        <a:srgbClr val="3AD8D3"/>
      </a:accent2>
      <a:accent3>
        <a:srgbClr val="3AD8D3"/>
      </a:accent3>
      <a:accent4>
        <a:srgbClr val="3AD8D3"/>
      </a:accent4>
      <a:accent5>
        <a:srgbClr val="D7D7D7"/>
      </a:accent5>
      <a:accent6>
        <a:srgbClr val="FFFDF9"/>
      </a:accent6>
      <a:hlink>
        <a:srgbClr val="A3A3A3"/>
      </a:hlink>
      <a:folHlink>
        <a:srgbClr val="A3A3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A7A7A7"/>
      </a:dk2>
      <a:lt2>
        <a:srgbClr val="535353"/>
      </a:lt2>
      <a:accent1>
        <a:srgbClr val="31B9B5"/>
      </a:accent1>
      <a:accent2>
        <a:srgbClr val="3AD8D3"/>
      </a:accent2>
      <a:accent3>
        <a:srgbClr val="3AD8D3"/>
      </a:accent3>
      <a:accent4>
        <a:srgbClr val="3AD8D3"/>
      </a:accent4>
      <a:accent5>
        <a:srgbClr val="D7D7D7"/>
      </a:accent5>
      <a:accent6>
        <a:srgbClr val="FFFDF9"/>
      </a:accent6>
      <a:hlink>
        <a:srgbClr val="A3A3A3"/>
      </a:hlink>
      <a:folHlink>
        <a:srgbClr val="A3A3A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